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81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3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5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3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3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5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19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1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82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0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59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5A2BD8-A9EF-40F7-93A5-BFCCC2BCE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1110" y="639098"/>
            <a:ext cx="3401961" cy="3494790"/>
          </a:xfrm>
        </p:spPr>
        <p:txBody>
          <a:bodyPr>
            <a:normAutofit/>
          </a:bodyPr>
          <a:lstStyle/>
          <a:p>
            <a:r>
              <a:rPr lang="nl-NL" sz="2200">
                <a:latin typeface="Century Gothic" panose="020B0502020202020204" pitchFamily="34" charset="0"/>
              </a:rPr>
              <a:t>Jaartekst Rafaelgemeenschap Joel Zoetermeer 2022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607A423-019B-4C14-A24D-8BA6B9068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713322"/>
            <a:ext cx="6912217" cy="490767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644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601F44-B545-4296-9E12-D1754B531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/>
              <a:t>“Degenen die door de Geest geleid worden, zíjn de kinderen van God. </a:t>
            </a:r>
          </a:p>
          <a:p>
            <a:r>
              <a:rPr lang="nl-NL" sz="3200" dirty="0"/>
              <a:t>Je hebt geen geest van angst gekregen. Je hebt de Geest ontvangen, die zegt dat je een kind van God bent en die laat jou zeggen ‘</a:t>
            </a:r>
            <a:r>
              <a:rPr lang="nl-NL" sz="3200" dirty="0" err="1"/>
              <a:t>Abba</a:t>
            </a:r>
            <a:r>
              <a:rPr lang="nl-NL" sz="3200" dirty="0"/>
              <a:t>, Vader’” </a:t>
            </a:r>
          </a:p>
          <a:p>
            <a:r>
              <a:rPr lang="nl-NL" sz="3200" dirty="0"/>
              <a:t>(Romeinen 8)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563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5A2BD8-A9EF-40F7-93A5-BFCCC2BCE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1110" y="639098"/>
            <a:ext cx="3401961" cy="3494790"/>
          </a:xfrm>
        </p:spPr>
        <p:txBody>
          <a:bodyPr>
            <a:normAutofit/>
          </a:bodyPr>
          <a:lstStyle/>
          <a:p>
            <a:r>
              <a:rPr lang="nl-NL" sz="2200">
                <a:latin typeface="Century Gothic" panose="020B0502020202020204" pitchFamily="34" charset="0"/>
              </a:rPr>
              <a:t>Jaartekst Rafaelgemeenschap Joel Zoetermeer 2022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607A423-019B-4C14-A24D-8BA6B9068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713322"/>
            <a:ext cx="6912217" cy="490767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4770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E00CC7-0D9D-41B9-B23C-5268D365C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Hij heeft ons voorbestemd om als Zijn kinderen aangenomen te worden, door Jezus Christus, in Zichzelf, overeenkomstig het welbehagen van Zijn wil, …</a:t>
            </a:r>
          </a:p>
          <a:p>
            <a:r>
              <a:rPr lang="nl-NL" sz="3200" dirty="0" err="1"/>
              <a:t>Efeziers</a:t>
            </a:r>
            <a:r>
              <a:rPr lang="nl-NL" sz="3200"/>
              <a:t> 1: </a:t>
            </a:r>
            <a:r>
              <a:rPr lang="nl-NL" sz="3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4357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E3ECB5-3333-48C5-B15A-5AF6377F7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Immers, zowel Hij Die heiligt als zij die geheiligd worden, zijn allen uit één. Daarom schaamt Hij Zich er niet voor hen broeders te noemen,</a:t>
            </a:r>
          </a:p>
          <a:p>
            <a:r>
              <a:rPr lang="nl-NL" sz="3200" dirty="0"/>
              <a:t>Hebreeën 2: 11</a:t>
            </a:r>
          </a:p>
        </p:txBody>
      </p:sp>
    </p:spTree>
    <p:extLst>
      <p:ext uri="{BB962C8B-B14F-4D97-AF65-F5344CB8AC3E}">
        <p14:creationId xmlns:p14="http://schemas.microsoft.com/office/powerpoint/2010/main" val="287087777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{569EA66A-8475-45D1-9ABA-B338AC4BC51B}tf10001105</Template>
  <TotalTime>11</TotalTime>
  <Words>126</Words>
  <Application>Microsoft Office PowerPoint</Application>
  <PresentationFormat>Breedbeeld</PresentationFormat>
  <Paragraphs>9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Bookman Old Style</vt:lpstr>
      <vt:lpstr>Calibri</vt:lpstr>
      <vt:lpstr>Century Gothic</vt:lpstr>
      <vt:lpstr>Franklin Gothic Book</vt:lpstr>
      <vt:lpstr>RetrospectVTI</vt:lpstr>
      <vt:lpstr>Jaartekst Rafaelgemeenschap Joel Zoetermeer 2022</vt:lpstr>
      <vt:lpstr>PowerPoint-presentatie</vt:lpstr>
      <vt:lpstr>Jaartekst Rafaelgemeenschap Joel Zoetermeer 2022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Jaartekst Rafaelgemeenschap Joel Zoetermeer 2022</dc:title>
  <dc:creator>hilda Kizilirmak</dc:creator>
  <cp:lastModifiedBy>Tomas Dijkman</cp:lastModifiedBy>
  <cp:revision>3</cp:revision>
  <dcterms:created xsi:type="dcterms:W3CDTF">2021-12-29T18:17:57Z</dcterms:created>
  <dcterms:modified xsi:type="dcterms:W3CDTF">2022-01-02T12:09:16Z</dcterms:modified>
</cp:coreProperties>
</file>