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7" r:id="rId5"/>
    <p:sldId id="256" r:id="rId6"/>
    <p:sldId id="260" r:id="rId7"/>
    <p:sldId id="261" r:id="rId8"/>
    <p:sldId id="265" r:id="rId9"/>
    <p:sldId id="262" r:id="rId10"/>
    <p:sldId id="263" r:id="rId11"/>
    <p:sldId id="264" r:id="rId12"/>
    <p:sldId id="266" r:id="rId13"/>
    <p:sldId id="259" r:id="rId14"/>
    <p:sldId id="257" r:id="rId15"/>
    <p:sldId id="258" r:id="rId16"/>
    <p:sldId id="269"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55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1257AB-476C-498C-9ECF-C0C4809500DF}" v="210" dt="2021-01-30T20:59:09.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p:scale>
          <a:sx n="66" d="100"/>
          <a:sy n="66" d="100"/>
        </p:scale>
        <p:origin x="1234" y="5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isjes, H. (Harm)" userId="daf4cb01-025b-4b70-a4ba-e49920bc505c" providerId="ADAL" clId="{851257AB-476C-498C-9ECF-C0C4809500DF}"/>
    <pc:docChg chg="undo custSel addSld delSld modSld sldOrd">
      <pc:chgData name="Huisjes, H. (Harm)" userId="daf4cb01-025b-4b70-a4ba-e49920bc505c" providerId="ADAL" clId="{851257AB-476C-498C-9ECF-C0C4809500DF}" dt="2021-01-30T19:47:53.818" v="1399"/>
      <pc:docMkLst>
        <pc:docMk/>
      </pc:docMkLst>
      <pc:sldChg chg="addSp delSp modSp">
        <pc:chgData name="Huisjes, H. (Harm)" userId="daf4cb01-025b-4b70-a4ba-e49920bc505c" providerId="ADAL" clId="{851257AB-476C-498C-9ECF-C0C4809500DF}" dt="2021-01-30T16:22:44.744" v="334" actId="20577"/>
        <pc:sldMkLst>
          <pc:docMk/>
          <pc:sldMk cId="4139519406" sldId="256"/>
        </pc:sldMkLst>
        <pc:spChg chg="add mod">
          <ac:chgData name="Huisjes, H. (Harm)" userId="daf4cb01-025b-4b70-a4ba-e49920bc505c" providerId="ADAL" clId="{851257AB-476C-498C-9ECF-C0C4809500DF}" dt="2021-01-30T16:22:44.744" v="334" actId="20577"/>
          <ac:spMkLst>
            <pc:docMk/>
            <pc:sldMk cId="4139519406" sldId="256"/>
            <ac:spMk id="2" creationId="{14E15171-AFCE-4E29-88B0-EE7BC980F819}"/>
          </ac:spMkLst>
        </pc:spChg>
        <pc:spChg chg="add del">
          <ac:chgData name="Huisjes, H. (Harm)" userId="daf4cb01-025b-4b70-a4ba-e49920bc505c" providerId="ADAL" clId="{851257AB-476C-498C-9ECF-C0C4809500DF}" dt="2021-01-30T16:03:14.032" v="224" actId="478"/>
          <ac:spMkLst>
            <pc:docMk/>
            <pc:sldMk cId="4139519406" sldId="256"/>
            <ac:spMk id="3" creationId="{6048742A-D933-4E03-B0E2-C5E44F5F9C56}"/>
          </ac:spMkLst>
        </pc:spChg>
      </pc:sldChg>
      <pc:sldChg chg="modSp add">
        <pc:chgData name="Huisjes, H. (Harm)" userId="daf4cb01-025b-4b70-a4ba-e49920bc505c" providerId="ADAL" clId="{851257AB-476C-498C-9ECF-C0C4809500DF}" dt="2021-01-30T15:55:26.937" v="118" actId="255"/>
        <pc:sldMkLst>
          <pc:docMk/>
          <pc:sldMk cId="3174273439" sldId="257"/>
        </pc:sldMkLst>
        <pc:spChg chg="mod">
          <ac:chgData name="Huisjes, H. (Harm)" userId="daf4cb01-025b-4b70-a4ba-e49920bc505c" providerId="ADAL" clId="{851257AB-476C-498C-9ECF-C0C4809500DF}" dt="2021-01-30T15:55:26.937" v="118" actId="255"/>
          <ac:spMkLst>
            <pc:docMk/>
            <pc:sldMk cId="3174273439" sldId="257"/>
            <ac:spMk id="2" creationId="{14E15171-AFCE-4E29-88B0-EE7BC980F819}"/>
          </ac:spMkLst>
        </pc:spChg>
      </pc:sldChg>
      <pc:sldChg chg="modSp add ord">
        <pc:chgData name="Huisjes, H. (Harm)" userId="daf4cb01-025b-4b70-a4ba-e49920bc505c" providerId="ADAL" clId="{851257AB-476C-498C-9ECF-C0C4809500DF}" dt="2021-01-30T17:55:45.128" v="1041"/>
        <pc:sldMkLst>
          <pc:docMk/>
          <pc:sldMk cId="498196798" sldId="258"/>
        </pc:sldMkLst>
        <pc:spChg chg="mod">
          <ac:chgData name="Huisjes, H. (Harm)" userId="daf4cb01-025b-4b70-a4ba-e49920bc505c" providerId="ADAL" clId="{851257AB-476C-498C-9ECF-C0C4809500DF}" dt="2021-01-30T15:56:32.917" v="128" actId="14100"/>
          <ac:spMkLst>
            <pc:docMk/>
            <pc:sldMk cId="498196798" sldId="258"/>
            <ac:spMk id="2" creationId="{14E15171-AFCE-4E29-88B0-EE7BC980F819}"/>
          </ac:spMkLst>
        </pc:spChg>
      </pc:sldChg>
      <pc:sldChg chg="modSp add">
        <pc:chgData name="Huisjes, H. (Harm)" userId="daf4cb01-025b-4b70-a4ba-e49920bc505c" providerId="ADAL" clId="{851257AB-476C-498C-9ECF-C0C4809500DF}" dt="2021-01-30T15:54:48.559" v="116" actId="948"/>
        <pc:sldMkLst>
          <pc:docMk/>
          <pc:sldMk cId="1652092534" sldId="259"/>
        </pc:sldMkLst>
        <pc:spChg chg="mod">
          <ac:chgData name="Huisjes, H. (Harm)" userId="daf4cb01-025b-4b70-a4ba-e49920bc505c" providerId="ADAL" clId="{851257AB-476C-498C-9ECF-C0C4809500DF}" dt="2021-01-30T15:54:48.559" v="116" actId="948"/>
          <ac:spMkLst>
            <pc:docMk/>
            <pc:sldMk cId="1652092534" sldId="259"/>
            <ac:spMk id="2" creationId="{14E15171-AFCE-4E29-88B0-EE7BC980F819}"/>
          </ac:spMkLst>
        </pc:spChg>
      </pc:sldChg>
      <pc:sldChg chg="modSp add">
        <pc:chgData name="Huisjes, H. (Harm)" userId="daf4cb01-025b-4b70-a4ba-e49920bc505c" providerId="ADAL" clId="{851257AB-476C-498C-9ECF-C0C4809500DF}" dt="2021-01-30T16:23:18.993" v="338" actId="6549"/>
        <pc:sldMkLst>
          <pc:docMk/>
          <pc:sldMk cId="657590433" sldId="260"/>
        </pc:sldMkLst>
        <pc:spChg chg="mod">
          <ac:chgData name="Huisjes, H. (Harm)" userId="daf4cb01-025b-4b70-a4ba-e49920bc505c" providerId="ADAL" clId="{851257AB-476C-498C-9ECF-C0C4809500DF}" dt="2021-01-30T16:23:18.993" v="338" actId="6549"/>
          <ac:spMkLst>
            <pc:docMk/>
            <pc:sldMk cId="657590433" sldId="260"/>
            <ac:spMk id="2" creationId="{14E15171-AFCE-4E29-88B0-EE7BC980F819}"/>
          </ac:spMkLst>
        </pc:spChg>
      </pc:sldChg>
      <pc:sldChg chg="modSp add">
        <pc:chgData name="Huisjes, H. (Harm)" userId="daf4cb01-025b-4b70-a4ba-e49920bc505c" providerId="ADAL" clId="{851257AB-476C-498C-9ECF-C0C4809500DF}" dt="2021-01-30T16:25:52.910" v="349" actId="20577"/>
        <pc:sldMkLst>
          <pc:docMk/>
          <pc:sldMk cId="361222423" sldId="261"/>
        </pc:sldMkLst>
        <pc:spChg chg="mod">
          <ac:chgData name="Huisjes, H. (Harm)" userId="daf4cb01-025b-4b70-a4ba-e49920bc505c" providerId="ADAL" clId="{851257AB-476C-498C-9ECF-C0C4809500DF}" dt="2021-01-30T16:25:52.910" v="349" actId="20577"/>
          <ac:spMkLst>
            <pc:docMk/>
            <pc:sldMk cId="361222423" sldId="261"/>
            <ac:spMk id="2" creationId="{14E15171-AFCE-4E29-88B0-EE7BC980F819}"/>
          </ac:spMkLst>
        </pc:spChg>
      </pc:sldChg>
      <pc:sldChg chg="add del">
        <pc:chgData name="Huisjes, H. (Harm)" userId="daf4cb01-025b-4b70-a4ba-e49920bc505c" providerId="ADAL" clId="{851257AB-476C-498C-9ECF-C0C4809500DF}" dt="2021-01-30T16:24:47.577" v="340" actId="2696"/>
        <pc:sldMkLst>
          <pc:docMk/>
          <pc:sldMk cId="506556587" sldId="261"/>
        </pc:sldMkLst>
      </pc:sldChg>
      <pc:sldChg chg="modSp add">
        <pc:chgData name="Huisjes, H. (Harm)" userId="daf4cb01-025b-4b70-a4ba-e49920bc505c" providerId="ADAL" clId="{851257AB-476C-498C-9ECF-C0C4809500DF}" dt="2021-01-30T16:35:05.176" v="388" actId="20577"/>
        <pc:sldMkLst>
          <pc:docMk/>
          <pc:sldMk cId="1756829921" sldId="262"/>
        </pc:sldMkLst>
        <pc:spChg chg="mod">
          <ac:chgData name="Huisjes, H. (Harm)" userId="daf4cb01-025b-4b70-a4ba-e49920bc505c" providerId="ADAL" clId="{851257AB-476C-498C-9ECF-C0C4809500DF}" dt="2021-01-30T16:35:05.176" v="388" actId="20577"/>
          <ac:spMkLst>
            <pc:docMk/>
            <pc:sldMk cId="1756829921" sldId="262"/>
            <ac:spMk id="2" creationId="{14E15171-AFCE-4E29-88B0-EE7BC980F819}"/>
          </ac:spMkLst>
        </pc:spChg>
      </pc:sldChg>
      <pc:sldChg chg="addSp delSp modSp add">
        <pc:chgData name="Huisjes, H. (Harm)" userId="daf4cb01-025b-4b70-a4ba-e49920bc505c" providerId="ADAL" clId="{851257AB-476C-498C-9ECF-C0C4809500DF}" dt="2021-01-30T16:54:38.173" v="471" actId="20577"/>
        <pc:sldMkLst>
          <pc:docMk/>
          <pc:sldMk cId="144083450" sldId="263"/>
        </pc:sldMkLst>
        <pc:spChg chg="mod">
          <ac:chgData name="Huisjes, H. (Harm)" userId="daf4cb01-025b-4b70-a4ba-e49920bc505c" providerId="ADAL" clId="{851257AB-476C-498C-9ECF-C0C4809500DF}" dt="2021-01-30T16:54:38.173" v="471" actId="20577"/>
          <ac:spMkLst>
            <pc:docMk/>
            <pc:sldMk cId="144083450" sldId="263"/>
            <ac:spMk id="2" creationId="{14E15171-AFCE-4E29-88B0-EE7BC980F819}"/>
          </ac:spMkLst>
        </pc:spChg>
        <pc:spChg chg="add del">
          <ac:chgData name="Huisjes, H. (Harm)" userId="daf4cb01-025b-4b70-a4ba-e49920bc505c" providerId="ADAL" clId="{851257AB-476C-498C-9ECF-C0C4809500DF}" dt="2021-01-30T16:48:43.599" v="435" actId="478"/>
          <ac:spMkLst>
            <pc:docMk/>
            <pc:sldMk cId="144083450" sldId="263"/>
            <ac:spMk id="3" creationId="{5FF29A42-C1EC-4F9E-B189-E2867F910E52}"/>
          </ac:spMkLst>
        </pc:spChg>
        <pc:spChg chg="add del">
          <ac:chgData name="Huisjes, H. (Harm)" userId="daf4cb01-025b-4b70-a4ba-e49920bc505c" providerId="ADAL" clId="{851257AB-476C-498C-9ECF-C0C4809500DF}" dt="2021-01-30T16:48:41.877" v="434" actId="478"/>
          <ac:spMkLst>
            <pc:docMk/>
            <pc:sldMk cId="144083450" sldId="263"/>
            <ac:spMk id="4" creationId="{4070880D-2608-4554-9AB3-E7D5543506C0}"/>
          </ac:spMkLst>
        </pc:spChg>
      </pc:sldChg>
      <pc:sldChg chg="delSp add del">
        <pc:chgData name="Huisjes, H. (Harm)" userId="daf4cb01-025b-4b70-a4ba-e49920bc505c" providerId="ADAL" clId="{851257AB-476C-498C-9ECF-C0C4809500DF}" dt="2021-01-30T16:35:45.430" v="391" actId="2696"/>
        <pc:sldMkLst>
          <pc:docMk/>
          <pc:sldMk cId="1657297784" sldId="263"/>
        </pc:sldMkLst>
        <pc:spChg chg="del">
          <ac:chgData name="Huisjes, H. (Harm)" userId="daf4cb01-025b-4b70-a4ba-e49920bc505c" providerId="ADAL" clId="{851257AB-476C-498C-9ECF-C0C4809500DF}" dt="2021-01-30T16:35:40.243" v="390" actId="478"/>
          <ac:spMkLst>
            <pc:docMk/>
            <pc:sldMk cId="1657297784" sldId="263"/>
            <ac:spMk id="2" creationId="{A075EF90-9DB6-4B31-A4F5-9826498BD0DD}"/>
          </ac:spMkLst>
        </pc:spChg>
        <pc:spChg chg="del">
          <ac:chgData name="Huisjes, H. (Harm)" userId="daf4cb01-025b-4b70-a4ba-e49920bc505c" providerId="ADAL" clId="{851257AB-476C-498C-9ECF-C0C4809500DF}" dt="2021-01-30T16:35:40.243" v="390" actId="478"/>
          <ac:spMkLst>
            <pc:docMk/>
            <pc:sldMk cId="1657297784" sldId="263"/>
            <ac:spMk id="3" creationId="{A6CF4BD1-DA45-48EC-9F3E-2DD385347947}"/>
          </ac:spMkLst>
        </pc:spChg>
      </pc:sldChg>
      <pc:sldChg chg="modSp add">
        <pc:chgData name="Huisjes, H. (Harm)" userId="daf4cb01-025b-4b70-a4ba-e49920bc505c" providerId="ADAL" clId="{851257AB-476C-498C-9ECF-C0C4809500DF}" dt="2021-01-30T17:05:59.863" v="609" actId="20577"/>
        <pc:sldMkLst>
          <pc:docMk/>
          <pc:sldMk cId="1592321979" sldId="264"/>
        </pc:sldMkLst>
        <pc:spChg chg="mod">
          <ac:chgData name="Huisjes, H. (Harm)" userId="daf4cb01-025b-4b70-a4ba-e49920bc505c" providerId="ADAL" clId="{851257AB-476C-498C-9ECF-C0C4809500DF}" dt="2021-01-30T17:05:59.863" v="609" actId="20577"/>
          <ac:spMkLst>
            <pc:docMk/>
            <pc:sldMk cId="1592321979" sldId="264"/>
            <ac:spMk id="2" creationId="{14E15171-AFCE-4E29-88B0-EE7BC980F819}"/>
          </ac:spMkLst>
        </pc:spChg>
      </pc:sldChg>
      <pc:sldChg chg="addSp delSp modSp add">
        <pc:chgData name="Huisjes, H. (Harm)" userId="daf4cb01-025b-4b70-a4ba-e49920bc505c" providerId="ADAL" clId="{851257AB-476C-498C-9ECF-C0C4809500DF}" dt="2021-01-30T17:13:30.690" v="735" actId="207"/>
        <pc:sldMkLst>
          <pc:docMk/>
          <pc:sldMk cId="2488746668" sldId="265"/>
        </pc:sldMkLst>
        <pc:spChg chg="del">
          <ac:chgData name="Huisjes, H. (Harm)" userId="daf4cb01-025b-4b70-a4ba-e49920bc505c" providerId="ADAL" clId="{851257AB-476C-498C-9ECF-C0C4809500DF}" dt="2021-01-30T17:06:31.850" v="611" actId="478"/>
          <ac:spMkLst>
            <pc:docMk/>
            <pc:sldMk cId="2488746668" sldId="265"/>
            <ac:spMk id="2" creationId="{E2B48897-268E-4BE4-978E-FF7FB0E100A3}"/>
          </ac:spMkLst>
        </pc:spChg>
        <pc:spChg chg="del">
          <ac:chgData name="Huisjes, H. (Harm)" userId="daf4cb01-025b-4b70-a4ba-e49920bc505c" providerId="ADAL" clId="{851257AB-476C-498C-9ECF-C0C4809500DF}" dt="2021-01-30T17:06:34.883" v="612" actId="478"/>
          <ac:spMkLst>
            <pc:docMk/>
            <pc:sldMk cId="2488746668" sldId="265"/>
            <ac:spMk id="3" creationId="{F247ED5E-7124-48C3-8736-3208F61AEE33}"/>
          </ac:spMkLst>
        </pc:spChg>
        <pc:spChg chg="add mod">
          <ac:chgData name="Huisjes, H. (Harm)" userId="daf4cb01-025b-4b70-a4ba-e49920bc505c" providerId="ADAL" clId="{851257AB-476C-498C-9ECF-C0C4809500DF}" dt="2021-01-30T17:13:30.690" v="735" actId="207"/>
          <ac:spMkLst>
            <pc:docMk/>
            <pc:sldMk cId="2488746668" sldId="265"/>
            <ac:spMk id="4" creationId="{59719521-3ADB-419D-807F-564100E323BE}"/>
          </ac:spMkLst>
        </pc:spChg>
        <pc:spChg chg="add mod">
          <ac:chgData name="Huisjes, H. (Harm)" userId="daf4cb01-025b-4b70-a4ba-e49920bc505c" providerId="ADAL" clId="{851257AB-476C-498C-9ECF-C0C4809500DF}" dt="2021-01-30T17:12:00.415" v="676" actId="1076"/>
          <ac:spMkLst>
            <pc:docMk/>
            <pc:sldMk cId="2488746668" sldId="265"/>
            <ac:spMk id="5" creationId="{411F653B-2C8A-4EC7-816C-EC0A2B33E96F}"/>
          </ac:spMkLst>
        </pc:spChg>
        <pc:spChg chg="add mod">
          <ac:chgData name="Huisjes, H. (Harm)" userId="daf4cb01-025b-4b70-a4ba-e49920bc505c" providerId="ADAL" clId="{851257AB-476C-498C-9ECF-C0C4809500DF}" dt="2021-01-30T17:12:00.415" v="676" actId="1076"/>
          <ac:spMkLst>
            <pc:docMk/>
            <pc:sldMk cId="2488746668" sldId="265"/>
            <ac:spMk id="6" creationId="{9ADE4D81-89A0-4D7F-B569-2F6C22CAA47F}"/>
          </ac:spMkLst>
        </pc:spChg>
        <pc:spChg chg="add mod">
          <ac:chgData name="Huisjes, H. (Harm)" userId="daf4cb01-025b-4b70-a4ba-e49920bc505c" providerId="ADAL" clId="{851257AB-476C-498C-9ECF-C0C4809500DF}" dt="2021-01-30T17:12:00.415" v="676" actId="1076"/>
          <ac:spMkLst>
            <pc:docMk/>
            <pc:sldMk cId="2488746668" sldId="265"/>
            <ac:spMk id="7" creationId="{7D47DB46-A2C3-4546-B0A6-1EFC9D8B96EF}"/>
          </ac:spMkLst>
        </pc:spChg>
      </pc:sldChg>
      <pc:sldChg chg="addSp delSp modSp add">
        <pc:chgData name="Huisjes, H. (Harm)" userId="daf4cb01-025b-4b70-a4ba-e49920bc505c" providerId="ADAL" clId="{851257AB-476C-498C-9ECF-C0C4809500DF}" dt="2021-01-30T18:01:37.022" v="1086"/>
        <pc:sldMkLst>
          <pc:docMk/>
          <pc:sldMk cId="992268535" sldId="266"/>
        </pc:sldMkLst>
        <pc:spChg chg="add del mod">
          <ac:chgData name="Huisjes, H. (Harm)" userId="daf4cb01-025b-4b70-a4ba-e49920bc505c" providerId="ADAL" clId="{851257AB-476C-498C-9ECF-C0C4809500DF}" dt="2021-01-30T18:01:37.022" v="1086"/>
          <ac:spMkLst>
            <pc:docMk/>
            <pc:sldMk cId="992268535" sldId="266"/>
            <ac:spMk id="2" creationId="{DE46F91A-2608-4228-9606-C9DE75FD8B62}"/>
          </ac:spMkLst>
        </pc:spChg>
      </pc:sldChg>
      <pc:sldChg chg="addSp delSp modSp add">
        <pc:chgData name="Huisjes, H. (Harm)" userId="daf4cb01-025b-4b70-a4ba-e49920bc505c" providerId="ADAL" clId="{851257AB-476C-498C-9ECF-C0C4809500DF}" dt="2021-01-30T17:17:59.936" v="758" actId="20577"/>
        <pc:sldMkLst>
          <pc:docMk/>
          <pc:sldMk cId="2334354942" sldId="267"/>
        </pc:sldMkLst>
        <pc:spChg chg="del">
          <ac:chgData name="Huisjes, H. (Harm)" userId="daf4cb01-025b-4b70-a4ba-e49920bc505c" providerId="ADAL" clId="{851257AB-476C-498C-9ECF-C0C4809500DF}" dt="2021-01-30T17:16:41.409" v="738" actId="478"/>
          <ac:spMkLst>
            <pc:docMk/>
            <pc:sldMk cId="2334354942" sldId="267"/>
            <ac:spMk id="2" creationId="{4238A32B-5207-4AA9-B49F-863619D56FFA}"/>
          </ac:spMkLst>
        </pc:spChg>
        <pc:spChg chg="del">
          <ac:chgData name="Huisjes, H. (Harm)" userId="daf4cb01-025b-4b70-a4ba-e49920bc505c" providerId="ADAL" clId="{851257AB-476C-498C-9ECF-C0C4809500DF}" dt="2021-01-30T17:16:41.409" v="738" actId="478"/>
          <ac:spMkLst>
            <pc:docMk/>
            <pc:sldMk cId="2334354942" sldId="267"/>
            <ac:spMk id="3" creationId="{9B7B0B00-8525-4203-B663-56A0D2B9E58D}"/>
          </ac:spMkLst>
        </pc:spChg>
        <pc:spChg chg="add mod">
          <ac:chgData name="Huisjes, H. (Harm)" userId="daf4cb01-025b-4b70-a4ba-e49920bc505c" providerId="ADAL" clId="{851257AB-476C-498C-9ECF-C0C4809500DF}" dt="2021-01-30T17:17:28.125" v="748" actId="1076"/>
          <ac:spMkLst>
            <pc:docMk/>
            <pc:sldMk cId="2334354942" sldId="267"/>
            <ac:spMk id="4" creationId="{DA8587EE-71A2-4762-926C-1A2A903FD527}"/>
          </ac:spMkLst>
        </pc:spChg>
        <pc:spChg chg="add mod">
          <ac:chgData name="Huisjes, H. (Harm)" userId="daf4cb01-025b-4b70-a4ba-e49920bc505c" providerId="ADAL" clId="{851257AB-476C-498C-9ECF-C0C4809500DF}" dt="2021-01-30T17:17:59.936" v="758" actId="20577"/>
          <ac:spMkLst>
            <pc:docMk/>
            <pc:sldMk cId="2334354942" sldId="267"/>
            <ac:spMk id="5" creationId="{30722836-4EB4-467F-B37F-A4B2DD7512CB}"/>
          </ac:spMkLst>
        </pc:spChg>
      </pc:sldChg>
      <pc:sldChg chg="modSp add">
        <pc:chgData name="Huisjes, H. (Harm)" userId="daf4cb01-025b-4b70-a4ba-e49920bc505c" providerId="ADAL" clId="{851257AB-476C-498C-9ECF-C0C4809500DF}" dt="2021-01-30T19:25:34.318" v="1257" actId="20577"/>
        <pc:sldMkLst>
          <pc:docMk/>
          <pc:sldMk cId="2335350726" sldId="268"/>
        </pc:sldMkLst>
        <pc:spChg chg="mod">
          <ac:chgData name="Huisjes, H. (Harm)" userId="daf4cb01-025b-4b70-a4ba-e49920bc505c" providerId="ADAL" clId="{851257AB-476C-498C-9ECF-C0C4809500DF}" dt="2021-01-30T19:25:34.318" v="1257" actId="20577"/>
          <ac:spMkLst>
            <pc:docMk/>
            <pc:sldMk cId="2335350726" sldId="268"/>
            <ac:spMk id="2" creationId="{14E15171-AFCE-4E29-88B0-EE7BC980F819}"/>
          </ac:spMkLst>
        </pc:spChg>
      </pc:sldChg>
      <pc:sldChg chg="addSp delSp modSp add ord">
        <pc:chgData name="Huisjes, H. (Harm)" userId="daf4cb01-025b-4b70-a4ba-e49920bc505c" providerId="ADAL" clId="{851257AB-476C-498C-9ECF-C0C4809500DF}" dt="2021-01-30T19:23:02.562" v="1256"/>
        <pc:sldMkLst>
          <pc:docMk/>
          <pc:sldMk cId="4131574026" sldId="269"/>
        </pc:sldMkLst>
        <pc:spChg chg="add mod">
          <ac:chgData name="Huisjes, H. (Harm)" userId="daf4cb01-025b-4b70-a4ba-e49920bc505c" providerId="ADAL" clId="{851257AB-476C-498C-9ECF-C0C4809500DF}" dt="2021-01-30T19:23:02.562" v="1256"/>
          <ac:spMkLst>
            <pc:docMk/>
            <pc:sldMk cId="4131574026" sldId="269"/>
            <ac:spMk id="3" creationId="{6C3F4024-E6C5-4B7D-B2F4-4AAD9675E48C}"/>
          </ac:spMkLst>
        </pc:spChg>
        <pc:spChg chg="mod">
          <ac:chgData name="Huisjes, H. (Harm)" userId="daf4cb01-025b-4b70-a4ba-e49920bc505c" providerId="ADAL" clId="{851257AB-476C-498C-9ECF-C0C4809500DF}" dt="2021-01-30T19:01:06.555" v="1152" actId="2085"/>
          <ac:spMkLst>
            <pc:docMk/>
            <pc:sldMk cId="4131574026" sldId="269"/>
            <ac:spMk id="4" creationId="{59719521-3ADB-419D-807F-564100E323BE}"/>
          </ac:spMkLst>
        </pc:spChg>
        <pc:spChg chg="mod">
          <ac:chgData name="Huisjes, H. (Harm)" userId="daf4cb01-025b-4b70-a4ba-e49920bc505c" providerId="ADAL" clId="{851257AB-476C-498C-9ECF-C0C4809500DF}" dt="2021-01-30T19:00:42.563" v="1151" actId="1076"/>
          <ac:spMkLst>
            <pc:docMk/>
            <pc:sldMk cId="4131574026" sldId="269"/>
            <ac:spMk id="5" creationId="{411F653B-2C8A-4EC7-816C-EC0A2B33E96F}"/>
          </ac:spMkLst>
        </pc:spChg>
        <pc:spChg chg="mod">
          <ac:chgData name="Huisjes, H. (Harm)" userId="daf4cb01-025b-4b70-a4ba-e49920bc505c" providerId="ADAL" clId="{851257AB-476C-498C-9ECF-C0C4809500DF}" dt="2021-01-30T19:00:38.572" v="1150" actId="1076"/>
          <ac:spMkLst>
            <pc:docMk/>
            <pc:sldMk cId="4131574026" sldId="269"/>
            <ac:spMk id="6" creationId="{9ADE4D81-89A0-4D7F-B569-2F6C22CAA47F}"/>
          </ac:spMkLst>
        </pc:spChg>
        <pc:spChg chg="mod">
          <ac:chgData name="Huisjes, H. (Harm)" userId="daf4cb01-025b-4b70-a4ba-e49920bc505c" providerId="ADAL" clId="{851257AB-476C-498C-9ECF-C0C4809500DF}" dt="2021-01-30T19:00:33.579" v="1149" actId="1076"/>
          <ac:spMkLst>
            <pc:docMk/>
            <pc:sldMk cId="4131574026" sldId="269"/>
            <ac:spMk id="7" creationId="{7D47DB46-A2C3-4546-B0A6-1EFC9D8B96EF}"/>
          </ac:spMkLst>
        </pc:spChg>
        <pc:spChg chg="add del">
          <ac:chgData name="Huisjes, H. (Harm)" userId="daf4cb01-025b-4b70-a4ba-e49920bc505c" providerId="ADAL" clId="{851257AB-476C-498C-9ECF-C0C4809500DF}" dt="2021-01-30T18:01:45.022" v="1088" actId="478"/>
          <ac:spMkLst>
            <pc:docMk/>
            <pc:sldMk cId="4131574026" sldId="269"/>
            <ac:spMk id="8" creationId="{EF11CD5F-B96E-4FFC-AA38-1DC0D0EEEB8C}"/>
          </ac:spMkLst>
        </pc:spChg>
        <pc:spChg chg="add mod">
          <ac:chgData name="Huisjes, H. (Harm)" userId="daf4cb01-025b-4b70-a4ba-e49920bc505c" providerId="ADAL" clId="{851257AB-476C-498C-9ECF-C0C4809500DF}" dt="2021-01-30T18:56:25.899" v="1105"/>
          <ac:spMkLst>
            <pc:docMk/>
            <pc:sldMk cId="4131574026" sldId="269"/>
            <ac:spMk id="9" creationId="{325151B9-1FE2-4D20-AD8A-D7290572B619}"/>
          </ac:spMkLst>
        </pc:spChg>
        <pc:spChg chg="add mod">
          <ac:chgData name="Huisjes, H. (Harm)" userId="daf4cb01-025b-4b70-a4ba-e49920bc505c" providerId="ADAL" clId="{851257AB-476C-498C-9ECF-C0C4809500DF}" dt="2021-01-30T19:22:21.531" v="1249"/>
          <ac:spMkLst>
            <pc:docMk/>
            <pc:sldMk cId="4131574026" sldId="269"/>
            <ac:spMk id="10" creationId="{F56D8102-F4D6-4F58-B67E-E311AC553706}"/>
          </ac:spMkLst>
        </pc:spChg>
        <pc:spChg chg="add mod ord">
          <ac:chgData name="Huisjes, H. (Harm)" userId="daf4cb01-025b-4b70-a4ba-e49920bc505c" providerId="ADAL" clId="{851257AB-476C-498C-9ECF-C0C4809500DF}" dt="2021-01-30T19:20:50.822" v="1236" actId="166"/>
          <ac:spMkLst>
            <pc:docMk/>
            <pc:sldMk cId="4131574026" sldId="269"/>
            <ac:spMk id="11" creationId="{D5013E99-7BAA-41D9-8057-308702E9DD3D}"/>
          </ac:spMkLst>
        </pc:spChg>
        <pc:spChg chg="add mod">
          <ac:chgData name="Huisjes, H. (Harm)" userId="daf4cb01-025b-4b70-a4ba-e49920bc505c" providerId="ADAL" clId="{851257AB-476C-498C-9ECF-C0C4809500DF}" dt="2021-01-30T19:00:18.942" v="1147" actId="1036"/>
          <ac:spMkLst>
            <pc:docMk/>
            <pc:sldMk cId="4131574026" sldId="269"/>
            <ac:spMk id="12" creationId="{6E3802C0-4343-4806-9084-86C4F838210E}"/>
          </ac:spMkLst>
        </pc:spChg>
        <pc:spChg chg="add mod">
          <ac:chgData name="Huisjes, H. (Harm)" userId="daf4cb01-025b-4b70-a4ba-e49920bc505c" providerId="ADAL" clId="{851257AB-476C-498C-9ECF-C0C4809500DF}" dt="2021-01-30T19:19:12.480" v="1203"/>
          <ac:spMkLst>
            <pc:docMk/>
            <pc:sldMk cId="4131574026" sldId="269"/>
            <ac:spMk id="13" creationId="{2DA09952-033F-4670-844D-25B48D554224}"/>
          </ac:spMkLst>
        </pc:spChg>
        <pc:spChg chg="add mod">
          <ac:chgData name="Huisjes, H. (Harm)" userId="daf4cb01-025b-4b70-a4ba-e49920bc505c" providerId="ADAL" clId="{851257AB-476C-498C-9ECF-C0C4809500DF}" dt="2021-01-30T19:20:33.236" v="1234" actId="14100"/>
          <ac:spMkLst>
            <pc:docMk/>
            <pc:sldMk cId="4131574026" sldId="269"/>
            <ac:spMk id="14" creationId="{921BD173-B144-461C-8F71-D9356CF9CC7E}"/>
          </ac:spMkLst>
        </pc:spChg>
        <pc:picChg chg="add del mod">
          <ac:chgData name="Huisjes, H. (Harm)" userId="daf4cb01-025b-4b70-a4ba-e49920bc505c" providerId="ADAL" clId="{851257AB-476C-498C-9ECF-C0C4809500DF}" dt="2021-01-30T18:59:40.081" v="1121" actId="478"/>
          <ac:picMkLst>
            <pc:docMk/>
            <pc:sldMk cId="4131574026" sldId="269"/>
            <ac:picMk id="2" creationId="{DE1A3BB8-F5D2-41C4-8BC7-D64FEB176740}"/>
          </ac:picMkLst>
        </pc:picChg>
      </pc:sldChg>
      <pc:sldChg chg="add del">
        <pc:chgData name="Huisjes, H. (Harm)" userId="daf4cb01-025b-4b70-a4ba-e49920bc505c" providerId="ADAL" clId="{851257AB-476C-498C-9ECF-C0C4809500DF}" dt="2021-01-30T19:30:21.649" v="1259" actId="2696"/>
        <pc:sldMkLst>
          <pc:docMk/>
          <pc:sldMk cId="745454085" sldId="270"/>
        </pc:sldMkLst>
      </pc:sldChg>
      <pc:sldChg chg="addSp modSp add ord">
        <pc:chgData name="Huisjes, H. (Harm)" userId="daf4cb01-025b-4b70-a4ba-e49920bc505c" providerId="ADAL" clId="{851257AB-476C-498C-9ECF-C0C4809500DF}" dt="2021-01-30T19:47:53.818" v="1399"/>
        <pc:sldMkLst>
          <pc:docMk/>
          <pc:sldMk cId="1630613721" sldId="270"/>
        </pc:sldMkLst>
        <pc:spChg chg="mod">
          <ac:chgData name="Huisjes, H. (Harm)" userId="daf4cb01-025b-4b70-a4ba-e49920bc505c" providerId="ADAL" clId="{851257AB-476C-498C-9ECF-C0C4809500DF}" dt="2021-01-30T19:44:19.391" v="1375" actId="6549"/>
          <ac:spMkLst>
            <pc:docMk/>
            <pc:sldMk cId="1630613721" sldId="270"/>
            <ac:spMk id="2" creationId="{14E15171-AFCE-4E29-88B0-EE7BC980F819}"/>
          </ac:spMkLst>
        </pc:spChg>
        <pc:picChg chg="add mod ord modCrop">
          <ac:chgData name="Huisjes, H. (Harm)" userId="daf4cb01-025b-4b70-a4ba-e49920bc505c" providerId="ADAL" clId="{851257AB-476C-498C-9ECF-C0C4809500DF}" dt="2021-01-30T19:47:53.818" v="1399"/>
          <ac:picMkLst>
            <pc:docMk/>
            <pc:sldMk cId="1630613721" sldId="270"/>
            <ac:picMk id="3" creationId="{A7DD43D4-5653-425D-9B40-8B5AF4326FD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6AE1-EA73-422C-8EE6-35EA96FC18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11D768-F7D3-4D1A-A7F2-BD3CB6C08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6D4F9F-2362-4A9A-83EA-D6A48D8E78EF}"/>
              </a:ext>
            </a:extLst>
          </p:cNvPr>
          <p:cNvSpPr>
            <a:spLocks noGrp="1"/>
          </p:cNvSpPr>
          <p:nvPr>
            <p:ph type="dt" sz="half" idx="10"/>
          </p:nvPr>
        </p:nvSpPr>
        <p:spPr/>
        <p:txBody>
          <a:bodyPr/>
          <a:lstStyle/>
          <a:p>
            <a:fld id="{E10AB963-3A71-4ED0-9C0A-76DEB0B8A4AD}" type="datetimeFigureOut">
              <a:rPr lang="en-GB" smtClean="0"/>
              <a:t>30/01/2021</a:t>
            </a:fld>
            <a:endParaRPr lang="en-GB"/>
          </a:p>
        </p:txBody>
      </p:sp>
      <p:sp>
        <p:nvSpPr>
          <p:cNvPr id="5" name="Footer Placeholder 4">
            <a:extLst>
              <a:ext uri="{FF2B5EF4-FFF2-40B4-BE49-F238E27FC236}">
                <a16:creationId xmlns:a16="http://schemas.microsoft.com/office/drawing/2014/main" id="{03FF1714-394D-4893-A456-E7E8FE7275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9B2979-42A6-43FA-B028-E4E51AFA52D2}"/>
              </a:ext>
            </a:extLst>
          </p:cNvPr>
          <p:cNvSpPr>
            <a:spLocks noGrp="1"/>
          </p:cNvSpPr>
          <p:nvPr>
            <p:ph type="sldNum" sz="quarter" idx="12"/>
          </p:nvPr>
        </p:nvSpPr>
        <p:spPr/>
        <p:txBody>
          <a:bodyPr/>
          <a:lstStyle/>
          <a:p>
            <a:fld id="{0B1C893E-33B8-4E96-AC03-94107BA667CA}" type="slidenum">
              <a:rPr lang="en-GB" smtClean="0"/>
              <a:t>‹#›</a:t>
            </a:fld>
            <a:endParaRPr lang="en-GB"/>
          </a:p>
        </p:txBody>
      </p:sp>
    </p:spTree>
    <p:extLst>
      <p:ext uri="{BB962C8B-B14F-4D97-AF65-F5344CB8AC3E}">
        <p14:creationId xmlns:p14="http://schemas.microsoft.com/office/powerpoint/2010/main" val="311419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FC51-B016-4448-8082-EC4A800DD7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542E0B-B036-47A8-AEBF-0B380ADB36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AE1FF7-1351-4718-8EE6-D852A7A58570}"/>
              </a:ext>
            </a:extLst>
          </p:cNvPr>
          <p:cNvSpPr>
            <a:spLocks noGrp="1"/>
          </p:cNvSpPr>
          <p:nvPr>
            <p:ph type="dt" sz="half" idx="10"/>
          </p:nvPr>
        </p:nvSpPr>
        <p:spPr/>
        <p:txBody>
          <a:bodyPr/>
          <a:lstStyle/>
          <a:p>
            <a:fld id="{E10AB963-3A71-4ED0-9C0A-76DEB0B8A4AD}" type="datetimeFigureOut">
              <a:rPr lang="en-GB" smtClean="0"/>
              <a:t>30/01/2021</a:t>
            </a:fld>
            <a:endParaRPr lang="en-GB"/>
          </a:p>
        </p:txBody>
      </p:sp>
      <p:sp>
        <p:nvSpPr>
          <p:cNvPr id="5" name="Footer Placeholder 4">
            <a:extLst>
              <a:ext uri="{FF2B5EF4-FFF2-40B4-BE49-F238E27FC236}">
                <a16:creationId xmlns:a16="http://schemas.microsoft.com/office/drawing/2014/main" id="{5DF0EEF8-4B28-4E46-A09E-729EE1B45B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077178-8E68-46A2-84BD-A5A80A28AB34}"/>
              </a:ext>
            </a:extLst>
          </p:cNvPr>
          <p:cNvSpPr>
            <a:spLocks noGrp="1"/>
          </p:cNvSpPr>
          <p:nvPr>
            <p:ph type="sldNum" sz="quarter" idx="12"/>
          </p:nvPr>
        </p:nvSpPr>
        <p:spPr/>
        <p:txBody>
          <a:bodyPr/>
          <a:lstStyle/>
          <a:p>
            <a:fld id="{0B1C893E-33B8-4E96-AC03-94107BA667CA}" type="slidenum">
              <a:rPr lang="en-GB" smtClean="0"/>
              <a:t>‹#›</a:t>
            </a:fld>
            <a:endParaRPr lang="en-GB"/>
          </a:p>
        </p:txBody>
      </p:sp>
    </p:spTree>
    <p:extLst>
      <p:ext uri="{BB962C8B-B14F-4D97-AF65-F5344CB8AC3E}">
        <p14:creationId xmlns:p14="http://schemas.microsoft.com/office/powerpoint/2010/main" val="302845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F9DADF-2F56-412A-A02C-BF08A4EFC8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138519-847E-4A3C-AB1D-503DAB5518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41882-833D-42C4-9010-7423F2214E37}"/>
              </a:ext>
            </a:extLst>
          </p:cNvPr>
          <p:cNvSpPr>
            <a:spLocks noGrp="1"/>
          </p:cNvSpPr>
          <p:nvPr>
            <p:ph type="dt" sz="half" idx="10"/>
          </p:nvPr>
        </p:nvSpPr>
        <p:spPr/>
        <p:txBody>
          <a:bodyPr/>
          <a:lstStyle/>
          <a:p>
            <a:fld id="{E10AB963-3A71-4ED0-9C0A-76DEB0B8A4AD}" type="datetimeFigureOut">
              <a:rPr lang="en-GB" smtClean="0"/>
              <a:t>30/01/2021</a:t>
            </a:fld>
            <a:endParaRPr lang="en-GB"/>
          </a:p>
        </p:txBody>
      </p:sp>
      <p:sp>
        <p:nvSpPr>
          <p:cNvPr id="5" name="Footer Placeholder 4">
            <a:extLst>
              <a:ext uri="{FF2B5EF4-FFF2-40B4-BE49-F238E27FC236}">
                <a16:creationId xmlns:a16="http://schemas.microsoft.com/office/drawing/2014/main" id="{82BC3E4E-4183-4B8B-93E1-89808908EA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55F859-4F3F-491F-AED1-E1387BCEC147}"/>
              </a:ext>
            </a:extLst>
          </p:cNvPr>
          <p:cNvSpPr>
            <a:spLocks noGrp="1"/>
          </p:cNvSpPr>
          <p:nvPr>
            <p:ph type="sldNum" sz="quarter" idx="12"/>
          </p:nvPr>
        </p:nvSpPr>
        <p:spPr/>
        <p:txBody>
          <a:bodyPr/>
          <a:lstStyle/>
          <a:p>
            <a:fld id="{0B1C893E-33B8-4E96-AC03-94107BA667CA}" type="slidenum">
              <a:rPr lang="en-GB" smtClean="0"/>
              <a:t>‹#›</a:t>
            </a:fld>
            <a:endParaRPr lang="en-GB"/>
          </a:p>
        </p:txBody>
      </p:sp>
    </p:spTree>
    <p:extLst>
      <p:ext uri="{BB962C8B-B14F-4D97-AF65-F5344CB8AC3E}">
        <p14:creationId xmlns:p14="http://schemas.microsoft.com/office/powerpoint/2010/main" val="84100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FA8F-DF2D-4B6C-8A7D-45761A3996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31F6BA-D522-4E52-8038-4E0C0E511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DD1800-258A-4C8A-A457-1A54BB6384D8}"/>
              </a:ext>
            </a:extLst>
          </p:cNvPr>
          <p:cNvSpPr>
            <a:spLocks noGrp="1"/>
          </p:cNvSpPr>
          <p:nvPr>
            <p:ph type="dt" sz="half" idx="10"/>
          </p:nvPr>
        </p:nvSpPr>
        <p:spPr/>
        <p:txBody>
          <a:bodyPr/>
          <a:lstStyle/>
          <a:p>
            <a:fld id="{E10AB963-3A71-4ED0-9C0A-76DEB0B8A4AD}" type="datetimeFigureOut">
              <a:rPr lang="en-GB" smtClean="0"/>
              <a:t>30/01/2021</a:t>
            </a:fld>
            <a:endParaRPr lang="en-GB"/>
          </a:p>
        </p:txBody>
      </p:sp>
      <p:sp>
        <p:nvSpPr>
          <p:cNvPr id="5" name="Footer Placeholder 4">
            <a:extLst>
              <a:ext uri="{FF2B5EF4-FFF2-40B4-BE49-F238E27FC236}">
                <a16:creationId xmlns:a16="http://schemas.microsoft.com/office/drawing/2014/main" id="{380F2C4E-2569-48DB-A803-B11437AE17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FB05CE-A210-4DBC-AD2F-B6324FC6742D}"/>
              </a:ext>
            </a:extLst>
          </p:cNvPr>
          <p:cNvSpPr>
            <a:spLocks noGrp="1"/>
          </p:cNvSpPr>
          <p:nvPr>
            <p:ph type="sldNum" sz="quarter" idx="12"/>
          </p:nvPr>
        </p:nvSpPr>
        <p:spPr/>
        <p:txBody>
          <a:bodyPr/>
          <a:lstStyle/>
          <a:p>
            <a:fld id="{0B1C893E-33B8-4E96-AC03-94107BA667CA}" type="slidenum">
              <a:rPr lang="en-GB" smtClean="0"/>
              <a:t>‹#›</a:t>
            </a:fld>
            <a:endParaRPr lang="en-GB"/>
          </a:p>
        </p:txBody>
      </p:sp>
    </p:spTree>
    <p:extLst>
      <p:ext uri="{BB962C8B-B14F-4D97-AF65-F5344CB8AC3E}">
        <p14:creationId xmlns:p14="http://schemas.microsoft.com/office/powerpoint/2010/main" val="202011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1459-6A05-49EC-B8B5-9E434CB74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67ECE0-759D-473E-AFE3-A3D94FA8D9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FDF0CA-3CA3-4F45-835E-C79C9B0D954B}"/>
              </a:ext>
            </a:extLst>
          </p:cNvPr>
          <p:cNvSpPr>
            <a:spLocks noGrp="1"/>
          </p:cNvSpPr>
          <p:nvPr>
            <p:ph type="dt" sz="half" idx="10"/>
          </p:nvPr>
        </p:nvSpPr>
        <p:spPr/>
        <p:txBody>
          <a:bodyPr/>
          <a:lstStyle/>
          <a:p>
            <a:fld id="{E10AB963-3A71-4ED0-9C0A-76DEB0B8A4AD}" type="datetimeFigureOut">
              <a:rPr lang="en-GB" smtClean="0"/>
              <a:t>30/01/2021</a:t>
            </a:fld>
            <a:endParaRPr lang="en-GB"/>
          </a:p>
        </p:txBody>
      </p:sp>
      <p:sp>
        <p:nvSpPr>
          <p:cNvPr id="5" name="Footer Placeholder 4">
            <a:extLst>
              <a:ext uri="{FF2B5EF4-FFF2-40B4-BE49-F238E27FC236}">
                <a16:creationId xmlns:a16="http://schemas.microsoft.com/office/drawing/2014/main" id="{2BCDB7BF-9A15-4C3B-BE5D-7D02D31CF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B1E776-246B-4097-8743-EE36925FC37D}"/>
              </a:ext>
            </a:extLst>
          </p:cNvPr>
          <p:cNvSpPr>
            <a:spLocks noGrp="1"/>
          </p:cNvSpPr>
          <p:nvPr>
            <p:ph type="sldNum" sz="quarter" idx="12"/>
          </p:nvPr>
        </p:nvSpPr>
        <p:spPr/>
        <p:txBody>
          <a:bodyPr/>
          <a:lstStyle/>
          <a:p>
            <a:fld id="{0B1C893E-33B8-4E96-AC03-94107BA667CA}" type="slidenum">
              <a:rPr lang="en-GB" smtClean="0"/>
              <a:t>‹#›</a:t>
            </a:fld>
            <a:endParaRPr lang="en-GB"/>
          </a:p>
        </p:txBody>
      </p:sp>
    </p:spTree>
    <p:extLst>
      <p:ext uri="{BB962C8B-B14F-4D97-AF65-F5344CB8AC3E}">
        <p14:creationId xmlns:p14="http://schemas.microsoft.com/office/powerpoint/2010/main" val="312184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AD17-E2B5-4D46-825E-8A64ADEB3D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2E57E1-FF5C-4DB4-A953-2B5D20D859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35A6EE-B589-4756-A19A-7353073021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12032A9-4FFC-46AD-BDD5-0A88926957F6}"/>
              </a:ext>
            </a:extLst>
          </p:cNvPr>
          <p:cNvSpPr>
            <a:spLocks noGrp="1"/>
          </p:cNvSpPr>
          <p:nvPr>
            <p:ph type="dt" sz="half" idx="10"/>
          </p:nvPr>
        </p:nvSpPr>
        <p:spPr/>
        <p:txBody>
          <a:bodyPr/>
          <a:lstStyle/>
          <a:p>
            <a:fld id="{E10AB963-3A71-4ED0-9C0A-76DEB0B8A4AD}" type="datetimeFigureOut">
              <a:rPr lang="en-GB" smtClean="0"/>
              <a:t>30/01/2021</a:t>
            </a:fld>
            <a:endParaRPr lang="en-GB"/>
          </a:p>
        </p:txBody>
      </p:sp>
      <p:sp>
        <p:nvSpPr>
          <p:cNvPr id="6" name="Footer Placeholder 5">
            <a:extLst>
              <a:ext uri="{FF2B5EF4-FFF2-40B4-BE49-F238E27FC236}">
                <a16:creationId xmlns:a16="http://schemas.microsoft.com/office/drawing/2014/main" id="{077CF7EC-E5B1-440A-ADAF-80D1A04B82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C40378-87B2-4AC2-A4E2-672F0B9981A2}"/>
              </a:ext>
            </a:extLst>
          </p:cNvPr>
          <p:cNvSpPr>
            <a:spLocks noGrp="1"/>
          </p:cNvSpPr>
          <p:nvPr>
            <p:ph type="sldNum" sz="quarter" idx="12"/>
          </p:nvPr>
        </p:nvSpPr>
        <p:spPr/>
        <p:txBody>
          <a:bodyPr/>
          <a:lstStyle/>
          <a:p>
            <a:fld id="{0B1C893E-33B8-4E96-AC03-94107BA667CA}" type="slidenum">
              <a:rPr lang="en-GB" smtClean="0"/>
              <a:t>‹#›</a:t>
            </a:fld>
            <a:endParaRPr lang="en-GB"/>
          </a:p>
        </p:txBody>
      </p:sp>
    </p:spTree>
    <p:extLst>
      <p:ext uri="{BB962C8B-B14F-4D97-AF65-F5344CB8AC3E}">
        <p14:creationId xmlns:p14="http://schemas.microsoft.com/office/powerpoint/2010/main" val="390536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DDFE-9A91-46A5-81B4-352F019E56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B1355D-A31D-4E10-8BCC-6DA1ED3657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953443-906D-4ED7-B8F0-42D7401241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37729F-03DA-4F96-9DC6-4D868BA3B3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FC7601-6708-44A6-85E7-00F74FEAF6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E147FF-C5DB-4746-AB3D-9DD4712A3BB9}"/>
              </a:ext>
            </a:extLst>
          </p:cNvPr>
          <p:cNvSpPr>
            <a:spLocks noGrp="1"/>
          </p:cNvSpPr>
          <p:nvPr>
            <p:ph type="dt" sz="half" idx="10"/>
          </p:nvPr>
        </p:nvSpPr>
        <p:spPr/>
        <p:txBody>
          <a:bodyPr/>
          <a:lstStyle/>
          <a:p>
            <a:fld id="{E10AB963-3A71-4ED0-9C0A-76DEB0B8A4AD}" type="datetimeFigureOut">
              <a:rPr lang="en-GB" smtClean="0"/>
              <a:t>30/01/2021</a:t>
            </a:fld>
            <a:endParaRPr lang="en-GB"/>
          </a:p>
        </p:txBody>
      </p:sp>
      <p:sp>
        <p:nvSpPr>
          <p:cNvPr id="8" name="Footer Placeholder 7">
            <a:extLst>
              <a:ext uri="{FF2B5EF4-FFF2-40B4-BE49-F238E27FC236}">
                <a16:creationId xmlns:a16="http://schemas.microsoft.com/office/drawing/2014/main" id="{0DE4E37F-5504-4C7B-BC5F-306B50F466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5C4E3A-B9CA-460C-855B-A2D1CCC475BE}"/>
              </a:ext>
            </a:extLst>
          </p:cNvPr>
          <p:cNvSpPr>
            <a:spLocks noGrp="1"/>
          </p:cNvSpPr>
          <p:nvPr>
            <p:ph type="sldNum" sz="quarter" idx="12"/>
          </p:nvPr>
        </p:nvSpPr>
        <p:spPr/>
        <p:txBody>
          <a:bodyPr/>
          <a:lstStyle/>
          <a:p>
            <a:fld id="{0B1C893E-33B8-4E96-AC03-94107BA667CA}" type="slidenum">
              <a:rPr lang="en-GB" smtClean="0"/>
              <a:t>‹#›</a:t>
            </a:fld>
            <a:endParaRPr lang="en-GB"/>
          </a:p>
        </p:txBody>
      </p:sp>
    </p:spTree>
    <p:extLst>
      <p:ext uri="{BB962C8B-B14F-4D97-AF65-F5344CB8AC3E}">
        <p14:creationId xmlns:p14="http://schemas.microsoft.com/office/powerpoint/2010/main" val="42104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BBD9-D674-40FE-AC79-13D59B1BEC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83A461-EA6E-4DCF-8F3A-7E30E1715EAB}"/>
              </a:ext>
            </a:extLst>
          </p:cNvPr>
          <p:cNvSpPr>
            <a:spLocks noGrp="1"/>
          </p:cNvSpPr>
          <p:nvPr>
            <p:ph type="dt" sz="half" idx="10"/>
          </p:nvPr>
        </p:nvSpPr>
        <p:spPr/>
        <p:txBody>
          <a:bodyPr/>
          <a:lstStyle/>
          <a:p>
            <a:fld id="{E10AB963-3A71-4ED0-9C0A-76DEB0B8A4AD}" type="datetimeFigureOut">
              <a:rPr lang="en-GB" smtClean="0"/>
              <a:t>30/01/2021</a:t>
            </a:fld>
            <a:endParaRPr lang="en-GB"/>
          </a:p>
        </p:txBody>
      </p:sp>
      <p:sp>
        <p:nvSpPr>
          <p:cNvPr id="4" name="Footer Placeholder 3">
            <a:extLst>
              <a:ext uri="{FF2B5EF4-FFF2-40B4-BE49-F238E27FC236}">
                <a16:creationId xmlns:a16="http://schemas.microsoft.com/office/drawing/2014/main" id="{8C5CC3F3-178C-4837-94D3-C27F504301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2E5E40-5680-4A1B-ABDB-14436CBD89AC}"/>
              </a:ext>
            </a:extLst>
          </p:cNvPr>
          <p:cNvSpPr>
            <a:spLocks noGrp="1"/>
          </p:cNvSpPr>
          <p:nvPr>
            <p:ph type="sldNum" sz="quarter" idx="12"/>
          </p:nvPr>
        </p:nvSpPr>
        <p:spPr/>
        <p:txBody>
          <a:bodyPr/>
          <a:lstStyle/>
          <a:p>
            <a:fld id="{0B1C893E-33B8-4E96-AC03-94107BA667CA}" type="slidenum">
              <a:rPr lang="en-GB" smtClean="0"/>
              <a:t>‹#›</a:t>
            </a:fld>
            <a:endParaRPr lang="en-GB"/>
          </a:p>
        </p:txBody>
      </p:sp>
    </p:spTree>
    <p:extLst>
      <p:ext uri="{BB962C8B-B14F-4D97-AF65-F5344CB8AC3E}">
        <p14:creationId xmlns:p14="http://schemas.microsoft.com/office/powerpoint/2010/main" val="8894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4BF02B-D807-4A83-8905-9A33D7F7BF24}"/>
              </a:ext>
            </a:extLst>
          </p:cNvPr>
          <p:cNvSpPr>
            <a:spLocks noGrp="1"/>
          </p:cNvSpPr>
          <p:nvPr>
            <p:ph type="dt" sz="half" idx="10"/>
          </p:nvPr>
        </p:nvSpPr>
        <p:spPr/>
        <p:txBody>
          <a:bodyPr/>
          <a:lstStyle/>
          <a:p>
            <a:fld id="{E10AB963-3A71-4ED0-9C0A-76DEB0B8A4AD}" type="datetimeFigureOut">
              <a:rPr lang="en-GB" smtClean="0"/>
              <a:t>30/01/2021</a:t>
            </a:fld>
            <a:endParaRPr lang="en-GB"/>
          </a:p>
        </p:txBody>
      </p:sp>
      <p:sp>
        <p:nvSpPr>
          <p:cNvPr id="3" name="Footer Placeholder 2">
            <a:extLst>
              <a:ext uri="{FF2B5EF4-FFF2-40B4-BE49-F238E27FC236}">
                <a16:creationId xmlns:a16="http://schemas.microsoft.com/office/drawing/2014/main" id="{1B01642A-FA09-4F42-A408-2DE71C3CFB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C5928B-70DF-43AF-AF2B-00FF95737351}"/>
              </a:ext>
            </a:extLst>
          </p:cNvPr>
          <p:cNvSpPr>
            <a:spLocks noGrp="1"/>
          </p:cNvSpPr>
          <p:nvPr>
            <p:ph type="sldNum" sz="quarter" idx="12"/>
          </p:nvPr>
        </p:nvSpPr>
        <p:spPr/>
        <p:txBody>
          <a:bodyPr/>
          <a:lstStyle/>
          <a:p>
            <a:fld id="{0B1C893E-33B8-4E96-AC03-94107BA667CA}" type="slidenum">
              <a:rPr lang="en-GB" smtClean="0"/>
              <a:t>‹#›</a:t>
            </a:fld>
            <a:endParaRPr lang="en-GB"/>
          </a:p>
        </p:txBody>
      </p:sp>
    </p:spTree>
    <p:extLst>
      <p:ext uri="{BB962C8B-B14F-4D97-AF65-F5344CB8AC3E}">
        <p14:creationId xmlns:p14="http://schemas.microsoft.com/office/powerpoint/2010/main" val="248051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0CAAE-3ED5-4367-85F3-BC04C76796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5879CA-34EB-4E80-BF45-3C1DED6417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55941D-8118-423A-AF7B-EABD93DE5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42D8CB-DA75-4FA0-8FAA-B187983112A9}"/>
              </a:ext>
            </a:extLst>
          </p:cNvPr>
          <p:cNvSpPr>
            <a:spLocks noGrp="1"/>
          </p:cNvSpPr>
          <p:nvPr>
            <p:ph type="dt" sz="half" idx="10"/>
          </p:nvPr>
        </p:nvSpPr>
        <p:spPr/>
        <p:txBody>
          <a:bodyPr/>
          <a:lstStyle/>
          <a:p>
            <a:fld id="{E10AB963-3A71-4ED0-9C0A-76DEB0B8A4AD}" type="datetimeFigureOut">
              <a:rPr lang="en-GB" smtClean="0"/>
              <a:t>30/01/2021</a:t>
            </a:fld>
            <a:endParaRPr lang="en-GB"/>
          </a:p>
        </p:txBody>
      </p:sp>
      <p:sp>
        <p:nvSpPr>
          <p:cNvPr id="6" name="Footer Placeholder 5">
            <a:extLst>
              <a:ext uri="{FF2B5EF4-FFF2-40B4-BE49-F238E27FC236}">
                <a16:creationId xmlns:a16="http://schemas.microsoft.com/office/drawing/2014/main" id="{90ACEDA8-4536-4A3A-9901-1730733E31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57F4C1-1784-425F-AC89-79711415F01F}"/>
              </a:ext>
            </a:extLst>
          </p:cNvPr>
          <p:cNvSpPr>
            <a:spLocks noGrp="1"/>
          </p:cNvSpPr>
          <p:nvPr>
            <p:ph type="sldNum" sz="quarter" idx="12"/>
          </p:nvPr>
        </p:nvSpPr>
        <p:spPr/>
        <p:txBody>
          <a:bodyPr/>
          <a:lstStyle/>
          <a:p>
            <a:fld id="{0B1C893E-33B8-4E96-AC03-94107BA667CA}" type="slidenum">
              <a:rPr lang="en-GB" smtClean="0"/>
              <a:t>‹#›</a:t>
            </a:fld>
            <a:endParaRPr lang="en-GB"/>
          </a:p>
        </p:txBody>
      </p:sp>
    </p:spTree>
    <p:extLst>
      <p:ext uri="{BB962C8B-B14F-4D97-AF65-F5344CB8AC3E}">
        <p14:creationId xmlns:p14="http://schemas.microsoft.com/office/powerpoint/2010/main" val="229111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D735-0A2F-49DD-88A3-D3A7B2FB23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845B46-D3DF-474D-A832-732D5EAB51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B63C12-E795-4A97-800D-CA6E410D2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AC0CA0-7662-44B0-B831-B516C10A1A88}"/>
              </a:ext>
            </a:extLst>
          </p:cNvPr>
          <p:cNvSpPr>
            <a:spLocks noGrp="1"/>
          </p:cNvSpPr>
          <p:nvPr>
            <p:ph type="dt" sz="half" idx="10"/>
          </p:nvPr>
        </p:nvSpPr>
        <p:spPr/>
        <p:txBody>
          <a:bodyPr/>
          <a:lstStyle/>
          <a:p>
            <a:fld id="{E10AB963-3A71-4ED0-9C0A-76DEB0B8A4AD}" type="datetimeFigureOut">
              <a:rPr lang="en-GB" smtClean="0"/>
              <a:t>30/01/2021</a:t>
            </a:fld>
            <a:endParaRPr lang="en-GB"/>
          </a:p>
        </p:txBody>
      </p:sp>
      <p:sp>
        <p:nvSpPr>
          <p:cNvPr id="6" name="Footer Placeholder 5">
            <a:extLst>
              <a:ext uri="{FF2B5EF4-FFF2-40B4-BE49-F238E27FC236}">
                <a16:creationId xmlns:a16="http://schemas.microsoft.com/office/drawing/2014/main" id="{032ACDDD-D9BB-412A-869C-F1AB5C242A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CACA41-17E3-4287-B6A7-B240EEC77DD1}"/>
              </a:ext>
            </a:extLst>
          </p:cNvPr>
          <p:cNvSpPr>
            <a:spLocks noGrp="1"/>
          </p:cNvSpPr>
          <p:nvPr>
            <p:ph type="sldNum" sz="quarter" idx="12"/>
          </p:nvPr>
        </p:nvSpPr>
        <p:spPr/>
        <p:txBody>
          <a:bodyPr/>
          <a:lstStyle/>
          <a:p>
            <a:fld id="{0B1C893E-33B8-4E96-AC03-94107BA667CA}" type="slidenum">
              <a:rPr lang="en-GB" smtClean="0"/>
              <a:t>‹#›</a:t>
            </a:fld>
            <a:endParaRPr lang="en-GB"/>
          </a:p>
        </p:txBody>
      </p:sp>
    </p:spTree>
    <p:extLst>
      <p:ext uri="{BB962C8B-B14F-4D97-AF65-F5344CB8AC3E}">
        <p14:creationId xmlns:p14="http://schemas.microsoft.com/office/powerpoint/2010/main" val="427341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CBD8E2-94C1-4E29-BFA8-CB82F32C8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09FD9A-18A5-49D7-9224-BB65320BE8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B717BD-C3DA-40D3-8366-52B407E695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AB963-3A71-4ED0-9C0A-76DEB0B8A4AD}" type="datetimeFigureOut">
              <a:rPr lang="en-GB" smtClean="0"/>
              <a:t>30/01/2021</a:t>
            </a:fld>
            <a:endParaRPr lang="en-GB"/>
          </a:p>
        </p:txBody>
      </p:sp>
      <p:sp>
        <p:nvSpPr>
          <p:cNvPr id="5" name="Footer Placeholder 4">
            <a:extLst>
              <a:ext uri="{FF2B5EF4-FFF2-40B4-BE49-F238E27FC236}">
                <a16:creationId xmlns:a16="http://schemas.microsoft.com/office/drawing/2014/main" id="{6593682A-96D3-4D47-88EB-8EB62E88E1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AE10A37-DE4A-44BE-8C1B-615BAA5A9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C893E-33B8-4E96-AC03-94107BA667CA}" type="slidenum">
              <a:rPr lang="en-GB" smtClean="0"/>
              <a:t>‹#›</a:t>
            </a:fld>
            <a:endParaRPr lang="en-GB"/>
          </a:p>
        </p:txBody>
      </p:sp>
    </p:spTree>
    <p:extLst>
      <p:ext uri="{BB962C8B-B14F-4D97-AF65-F5344CB8AC3E}">
        <p14:creationId xmlns:p14="http://schemas.microsoft.com/office/powerpoint/2010/main" val="368619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8587EE-71A2-4762-926C-1A2A903FD527}"/>
              </a:ext>
            </a:extLst>
          </p:cNvPr>
          <p:cNvSpPr/>
          <p:nvPr/>
        </p:nvSpPr>
        <p:spPr>
          <a:xfrm>
            <a:off x="2565697" y="1749831"/>
            <a:ext cx="2482539" cy="1200329"/>
          </a:xfrm>
          <a:prstGeom prst="rect">
            <a:avLst/>
          </a:prstGeom>
        </p:spPr>
        <p:txBody>
          <a:bodyPr wrap="none">
            <a:spAutoFit/>
          </a:bodyPr>
          <a:lstStyle/>
          <a:p>
            <a:r>
              <a:rPr lang="en-GB" sz="7200" dirty="0" err="1"/>
              <a:t>Covid</a:t>
            </a:r>
            <a:r>
              <a:rPr lang="en-GB" sz="7200" dirty="0"/>
              <a:t> </a:t>
            </a:r>
          </a:p>
        </p:txBody>
      </p:sp>
      <p:sp>
        <p:nvSpPr>
          <p:cNvPr id="5" name="TextBox 4">
            <a:extLst>
              <a:ext uri="{FF2B5EF4-FFF2-40B4-BE49-F238E27FC236}">
                <a16:creationId xmlns:a16="http://schemas.microsoft.com/office/drawing/2014/main" id="{30722836-4EB4-467F-B37F-A4B2DD7512CB}"/>
              </a:ext>
            </a:extLst>
          </p:cNvPr>
          <p:cNvSpPr txBox="1"/>
          <p:nvPr/>
        </p:nvSpPr>
        <p:spPr>
          <a:xfrm>
            <a:off x="5427407" y="3429000"/>
            <a:ext cx="3818289" cy="1200329"/>
          </a:xfrm>
          <a:prstGeom prst="rect">
            <a:avLst/>
          </a:prstGeom>
        </p:spPr>
        <p:txBody>
          <a:bodyPr wrap="none">
            <a:spAutoFit/>
          </a:bodyPr>
          <a:lstStyle>
            <a:defPPr>
              <a:defRPr lang="en-US"/>
            </a:defPPr>
            <a:lvl1pPr>
              <a:defRPr sz="7200"/>
            </a:lvl1pPr>
          </a:lstStyle>
          <a:p>
            <a:r>
              <a:rPr lang="en-GB" dirty="0" err="1"/>
              <a:t>Waarom</a:t>
            </a:r>
            <a:r>
              <a:rPr lang="en-GB" dirty="0"/>
              <a:t>?</a:t>
            </a:r>
          </a:p>
        </p:txBody>
      </p:sp>
    </p:spTree>
    <p:extLst>
      <p:ext uri="{BB962C8B-B14F-4D97-AF65-F5344CB8AC3E}">
        <p14:creationId xmlns:p14="http://schemas.microsoft.com/office/powerpoint/2010/main" val="2334354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15171-AFCE-4E29-88B0-EE7BC980F819}"/>
              </a:ext>
            </a:extLst>
          </p:cNvPr>
          <p:cNvSpPr/>
          <p:nvPr/>
        </p:nvSpPr>
        <p:spPr>
          <a:xfrm>
            <a:off x="927798" y="576666"/>
            <a:ext cx="9251182" cy="5262979"/>
          </a:xfrm>
          <a:prstGeom prst="rect">
            <a:avLst/>
          </a:prstGeom>
        </p:spPr>
        <p:txBody>
          <a:bodyPr wrap="square">
            <a:spAutoFit/>
          </a:bodyPr>
          <a:lstStyle/>
          <a:p>
            <a:r>
              <a:rPr lang="nl-NL" sz="2800" dirty="0"/>
              <a:t>Joh.9 : 1-4</a:t>
            </a:r>
          </a:p>
          <a:p>
            <a:endParaRPr lang="nl-NL" sz="2800" dirty="0"/>
          </a:p>
          <a:p>
            <a:pPr marL="457200" indent="-457200"/>
            <a:r>
              <a:rPr lang="nl-NL" sz="2800" dirty="0"/>
              <a:t>1 En voorbijgaande zag Hij een man, die sedert zijn geboorte blind was.</a:t>
            </a:r>
          </a:p>
          <a:p>
            <a:pPr marL="457200" indent="-457200"/>
            <a:r>
              <a:rPr lang="nl-NL" sz="2800" dirty="0"/>
              <a:t>2 En zijn discipelen vroegen Hem en zeiden: Rabbi, wie heeft gezondigd, deze of zijn ouders, dat hij blind geboren is?</a:t>
            </a:r>
          </a:p>
          <a:p>
            <a:pPr marL="457200" indent="-457200"/>
            <a:r>
              <a:rPr lang="nl-NL" sz="2800" dirty="0"/>
              <a:t>3 Jezus antwoordde: Noch deze heeft gezondigd noch zijn ouders, maar de werken Gods moesten in hem openbaar worden.</a:t>
            </a:r>
          </a:p>
          <a:p>
            <a:pPr marL="457200" indent="-457200"/>
            <a:r>
              <a:rPr lang="nl-NL" sz="2800" dirty="0"/>
              <a:t>4 Wij moeten werken de werken </a:t>
            </a:r>
            <a:r>
              <a:rPr lang="nl-NL" sz="2800" dirty="0" err="1"/>
              <a:t>desgenen</a:t>
            </a:r>
            <a:r>
              <a:rPr lang="nl-NL" sz="2800" dirty="0"/>
              <a:t>, die Mij gezonden heeft, zolang het dag is; er komt een nacht, waarin niemand werken kan.</a:t>
            </a:r>
            <a:endParaRPr lang="en-GB" sz="2800" dirty="0"/>
          </a:p>
        </p:txBody>
      </p:sp>
    </p:spTree>
    <p:extLst>
      <p:ext uri="{BB962C8B-B14F-4D97-AF65-F5344CB8AC3E}">
        <p14:creationId xmlns:p14="http://schemas.microsoft.com/office/powerpoint/2010/main" val="165209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15171-AFCE-4E29-88B0-EE7BC980F819}"/>
              </a:ext>
            </a:extLst>
          </p:cNvPr>
          <p:cNvSpPr/>
          <p:nvPr/>
        </p:nvSpPr>
        <p:spPr>
          <a:xfrm>
            <a:off x="927798" y="576666"/>
            <a:ext cx="9251182" cy="3108543"/>
          </a:xfrm>
          <a:prstGeom prst="rect">
            <a:avLst/>
          </a:prstGeom>
        </p:spPr>
        <p:txBody>
          <a:bodyPr wrap="square">
            <a:spAutoFit/>
          </a:bodyPr>
          <a:lstStyle/>
          <a:p>
            <a:r>
              <a:rPr lang="nl-NL" sz="2800" dirty="0"/>
              <a:t>Luk.13 : 4-4</a:t>
            </a:r>
          </a:p>
          <a:p>
            <a:endParaRPr lang="nl-NL" sz="2800" dirty="0"/>
          </a:p>
          <a:p>
            <a:pPr marL="457200" indent="-457200"/>
            <a:r>
              <a:rPr lang="nl-NL" sz="2800" dirty="0"/>
              <a:t>4 .. meent gij, dat die achttien, op wie de toren bij </a:t>
            </a:r>
            <a:r>
              <a:rPr lang="nl-NL" sz="2800" dirty="0" err="1"/>
              <a:t>Siloam</a:t>
            </a:r>
            <a:r>
              <a:rPr lang="nl-NL" sz="2800" dirty="0"/>
              <a:t> viel en die erdoor gedood werden, schuldiger waren dan alle andere mensen, die in Jeruzalem wonen?</a:t>
            </a:r>
          </a:p>
          <a:p>
            <a:pPr marL="457200" indent="-457200"/>
            <a:r>
              <a:rPr lang="nl-NL" sz="2800" dirty="0"/>
              <a:t>5 Neen, zeg Ik u, maar als gij u niet bekeert, zult gij allen evenzo omkomen. </a:t>
            </a:r>
            <a:endParaRPr lang="en-GB" sz="2800" dirty="0"/>
          </a:p>
        </p:txBody>
      </p:sp>
    </p:spTree>
    <p:extLst>
      <p:ext uri="{BB962C8B-B14F-4D97-AF65-F5344CB8AC3E}">
        <p14:creationId xmlns:p14="http://schemas.microsoft.com/office/powerpoint/2010/main" val="3174273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15171-AFCE-4E29-88B0-EE7BC980F819}"/>
              </a:ext>
            </a:extLst>
          </p:cNvPr>
          <p:cNvSpPr/>
          <p:nvPr/>
        </p:nvSpPr>
        <p:spPr>
          <a:xfrm>
            <a:off x="927797" y="576666"/>
            <a:ext cx="10379299" cy="2246769"/>
          </a:xfrm>
          <a:prstGeom prst="rect">
            <a:avLst/>
          </a:prstGeom>
        </p:spPr>
        <p:txBody>
          <a:bodyPr wrap="square">
            <a:spAutoFit/>
          </a:bodyPr>
          <a:lstStyle/>
          <a:p>
            <a:r>
              <a:rPr lang="nl-NL" sz="2800" dirty="0"/>
              <a:t>Deu.29 : 29</a:t>
            </a:r>
          </a:p>
          <a:p>
            <a:endParaRPr lang="nl-NL" sz="2800" dirty="0"/>
          </a:p>
          <a:p>
            <a:pPr marL="457200" indent="-457200"/>
            <a:r>
              <a:rPr lang="nl-NL" sz="2800" dirty="0"/>
              <a:t>29 De verborgen dingen zijn voor de Here, onze God,</a:t>
            </a:r>
            <a:br>
              <a:rPr lang="nl-NL" sz="2800" dirty="0"/>
            </a:br>
            <a:r>
              <a:rPr lang="nl-NL" sz="2800" dirty="0"/>
              <a:t>maar de geopenbaarde zijn voor ons en onze kinderen voor altijd,</a:t>
            </a:r>
            <a:br>
              <a:rPr lang="nl-NL" sz="2800" dirty="0"/>
            </a:br>
            <a:r>
              <a:rPr lang="nl-NL" sz="2800" dirty="0"/>
              <a:t>opdat wij al de woorden dezer wet volbrengen.</a:t>
            </a:r>
          </a:p>
        </p:txBody>
      </p:sp>
    </p:spTree>
    <p:extLst>
      <p:ext uri="{BB962C8B-B14F-4D97-AF65-F5344CB8AC3E}">
        <p14:creationId xmlns:p14="http://schemas.microsoft.com/office/powerpoint/2010/main" val="498196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59719521-3ADB-419D-807F-564100E323BE}"/>
              </a:ext>
            </a:extLst>
          </p:cNvPr>
          <p:cNvSpPr/>
          <p:nvPr/>
        </p:nvSpPr>
        <p:spPr>
          <a:xfrm>
            <a:off x="3637936" y="1288026"/>
            <a:ext cx="4404852" cy="3797286"/>
          </a:xfrm>
          <a:prstGeom prst="triangle">
            <a:avLst/>
          </a:prstGeom>
          <a:gradFill flip="none" rotWithShape="1">
            <a:gsLst>
              <a:gs pos="18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u="dbl" dirty="0" err="1">
                <a:solidFill>
                  <a:schemeClr val="tx1"/>
                </a:solidFill>
              </a:rPr>
              <a:t>Zonde</a:t>
            </a:r>
            <a:endParaRPr lang="en-GB" sz="4400" u="dbl" dirty="0">
              <a:solidFill>
                <a:schemeClr val="tx1"/>
              </a:solidFill>
            </a:endParaRPr>
          </a:p>
        </p:txBody>
      </p:sp>
      <p:sp>
        <p:nvSpPr>
          <p:cNvPr id="5" name="TextBox 4">
            <a:extLst>
              <a:ext uri="{FF2B5EF4-FFF2-40B4-BE49-F238E27FC236}">
                <a16:creationId xmlns:a16="http://schemas.microsoft.com/office/drawing/2014/main" id="{411F653B-2C8A-4EC7-816C-EC0A2B33E96F}"/>
              </a:ext>
            </a:extLst>
          </p:cNvPr>
          <p:cNvSpPr txBox="1"/>
          <p:nvPr/>
        </p:nvSpPr>
        <p:spPr>
          <a:xfrm>
            <a:off x="3673641" y="2166630"/>
            <a:ext cx="788999" cy="523220"/>
          </a:xfrm>
          <a:prstGeom prst="rect">
            <a:avLst/>
          </a:prstGeom>
          <a:noFill/>
        </p:spPr>
        <p:txBody>
          <a:bodyPr wrap="none" rtlCol="0">
            <a:spAutoFit/>
          </a:bodyPr>
          <a:lstStyle/>
          <a:p>
            <a:r>
              <a:rPr lang="en-GB" sz="2800" dirty="0"/>
              <a:t>God</a:t>
            </a:r>
          </a:p>
        </p:txBody>
      </p:sp>
      <p:sp>
        <p:nvSpPr>
          <p:cNvPr id="6" name="TextBox 5">
            <a:extLst>
              <a:ext uri="{FF2B5EF4-FFF2-40B4-BE49-F238E27FC236}">
                <a16:creationId xmlns:a16="http://schemas.microsoft.com/office/drawing/2014/main" id="{9ADE4D81-89A0-4D7F-B569-2F6C22CAA47F}"/>
              </a:ext>
            </a:extLst>
          </p:cNvPr>
          <p:cNvSpPr txBox="1"/>
          <p:nvPr/>
        </p:nvSpPr>
        <p:spPr>
          <a:xfrm>
            <a:off x="7390889" y="2185966"/>
            <a:ext cx="1000595" cy="523220"/>
          </a:xfrm>
          <a:prstGeom prst="rect">
            <a:avLst/>
          </a:prstGeom>
          <a:noFill/>
        </p:spPr>
        <p:txBody>
          <a:bodyPr wrap="none" rtlCol="0">
            <a:spAutoFit/>
          </a:bodyPr>
          <a:lstStyle/>
          <a:p>
            <a:r>
              <a:rPr lang="en-GB" sz="2800" dirty="0" err="1"/>
              <a:t>Mens</a:t>
            </a:r>
            <a:endParaRPr lang="en-GB" sz="2800" dirty="0"/>
          </a:p>
        </p:txBody>
      </p:sp>
      <p:sp>
        <p:nvSpPr>
          <p:cNvPr id="7" name="TextBox 6">
            <a:extLst>
              <a:ext uri="{FF2B5EF4-FFF2-40B4-BE49-F238E27FC236}">
                <a16:creationId xmlns:a16="http://schemas.microsoft.com/office/drawing/2014/main" id="{7D47DB46-A2C3-4546-B0A6-1EFC9D8B96EF}"/>
              </a:ext>
            </a:extLst>
          </p:cNvPr>
          <p:cNvSpPr txBox="1"/>
          <p:nvPr/>
        </p:nvSpPr>
        <p:spPr>
          <a:xfrm>
            <a:off x="5390163" y="4377426"/>
            <a:ext cx="994503" cy="523220"/>
          </a:xfrm>
          <a:prstGeom prst="rect">
            <a:avLst/>
          </a:prstGeom>
          <a:noFill/>
        </p:spPr>
        <p:txBody>
          <a:bodyPr wrap="none" rtlCol="0">
            <a:spAutoFit/>
          </a:bodyPr>
          <a:lstStyle/>
          <a:p>
            <a:r>
              <a:rPr lang="en-GB" sz="2800" dirty="0"/>
              <a:t>Satan</a:t>
            </a:r>
          </a:p>
        </p:txBody>
      </p:sp>
      <p:sp>
        <p:nvSpPr>
          <p:cNvPr id="3" name="Isosceles Triangle 2">
            <a:extLst>
              <a:ext uri="{FF2B5EF4-FFF2-40B4-BE49-F238E27FC236}">
                <a16:creationId xmlns:a16="http://schemas.microsoft.com/office/drawing/2014/main" id="{6C3F4024-E6C5-4B7D-B2F4-4AAD9675E48C}"/>
              </a:ext>
            </a:extLst>
          </p:cNvPr>
          <p:cNvSpPr/>
          <p:nvPr/>
        </p:nvSpPr>
        <p:spPr>
          <a:xfrm rot="3600000">
            <a:off x="2476394" y="1823840"/>
            <a:ext cx="2712351" cy="3586141"/>
          </a:xfrm>
          <a:custGeom>
            <a:avLst/>
            <a:gdLst>
              <a:gd name="connsiteX0" fmla="*/ 0 w 2729948"/>
              <a:gd name="connsiteY0" fmla="*/ 2388735 h 2388735"/>
              <a:gd name="connsiteX1" fmla="*/ 1364974 w 2729948"/>
              <a:gd name="connsiteY1" fmla="*/ 0 h 2388735"/>
              <a:gd name="connsiteX2" fmla="*/ 2729948 w 2729948"/>
              <a:gd name="connsiteY2" fmla="*/ 2388735 h 2388735"/>
              <a:gd name="connsiteX3" fmla="*/ 0 w 2729948"/>
              <a:gd name="connsiteY3" fmla="*/ 2388735 h 2388735"/>
              <a:gd name="connsiteX0" fmla="*/ 0 w 2729948"/>
              <a:gd name="connsiteY0" fmla="*/ 2388735 h 3564460"/>
              <a:gd name="connsiteX1" fmla="*/ 1364974 w 2729948"/>
              <a:gd name="connsiteY1" fmla="*/ 0 h 3564460"/>
              <a:gd name="connsiteX2" fmla="*/ 2729948 w 2729948"/>
              <a:gd name="connsiteY2" fmla="*/ 2388735 h 3564460"/>
              <a:gd name="connsiteX3" fmla="*/ 1940770 w 2729948"/>
              <a:gd name="connsiteY3" fmla="*/ 3564460 h 3564460"/>
              <a:gd name="connsiteX4" fmla="*/ 0 w 2729948"/>
              <a:gd name="connsiteY4" fmla="*/ 2388735 h 3564460"/>
              <a:gd name="connsiteX0" fmla="*/ 0 w 2729948"/>
              <a:gd name="connsiteY0" fmla="*/ 2388735 h 3564460"/>
              <a:gd name="connsiteX1" fmla="*/ 1364974 w 2729948"/>
              <a:gd name="connsiteY1" fmla="*/ 0 h 3564460"/>
              <a:gd name="connsiteX2" fmla="*/ 2729948 w 2729948"/>
              <a:gd name="connsiteY2" fmla="*/ 2388735 h 3564460"/>
              <a:gd name="connsiteX3" fmla="*/ 1940770 w 2729948"/>
              <a:gd name="connsiteY3" fmla="*/ 3564460 h 3564460"/>
              <a:gd name="connsiteX4" fmla="*/ 0 w 2729948"/>
              <a:gd name="connsiteY4" fmla="*/ 2388735 h 3564460"/>
              <a:gd name="connsiteX0" fmla="*/ 0 w 2729948"/>
              <a:gd name="connsiteY0" fmla="*/ 2388735 h 3581061"/>
              <a:gd name="connsiteX1" fmla="*/ 1364974 w 2729948"/>
              <a:gd name="connsiteY1" fmla="*/ 0 h 3581061"/>
              <a:gd name="connsiteX2" fmla="*/ 2729948 w 2729948"/>
              <a:gd name="connsiteY2" fmla="*/ 2388735 h 3581061"/>
              <a:gd name="connsiteX3" fmla="*/ 1989845 w 2729948"/>
              <a:gd name="connsiteY3" fmla="*/ 3581061 h 3581061"/>
              <a:gd name="connsiteX4" fmla="*/ 0 w 2729948"/>
              <a:gd name="connsiteY4" fmla="*/ 2388735 h 3581061"/>
              <a:gd name="connsiteX0" fmla="*/ 0 w 2729948"/>
              <a:gd name="connsiteY0" fmla="*/ 2388735 h 3581061"/>
              <a:gd name="connsiteX1" fmla="*/ 1364974 w 2729948"/>
              <a:gd name="connsiteY1" fmla="*/ 0 h 3581061"/>
              <a:gd name="connsiteX2" fmla="*/ 2729948 w 2729948"/>
              <a:gd name="connsiteY2" fmla="*/ 2388735 h 3581061"/>
              <a:gd name="connsiteX3" fmla="*/ 1989845 w 2729948"/>
              <a:gd name="connsiteY3" fmla="*/ 3581061 h 3581061"/>
              <a:gd name="connsiteX4" fmla="*/ 0 w 2729948"/>
              <a:gd name="connsiteY4" fmla="*/ 2388735 h 3581061"/>
              <a:gd name="connsiteX0" fmla="*/ 0 w 2729948"/>
              <a:gd name="connsiteY0" fmla="*/ 2388735 h 3586141"/>
              <a:gd name="connsiteX1" fmla="*/ 1364974 w 2729948"/>
              <a:gd name="connsiteY1" fmla="*/ 0 h 3586141"/>
              <a:gd name="connsiteX2" fmla="*/ 2729948 w 2729948"/>
              <a:gd name="connsiteY2" fmla="*/ 2388735 h 3586141"/>
              <a:gd name="connsiteX3" fmla="*/ 1998644 w 2729948"/>
              <a:gd name="connsiteY3" fmla="*/ 3586141 h 3586141"/>
              <a:gd name="connsiteX4" fmla="*/ 0 w 2729948"/>
              <a:gd name="connsiteY4" fmla="*/ 2388735 h 3586141"/>
              <a:gd name="connsiteX0" fmla="*/ 0 w 2685954"/>
              <a:gd name="connsiteY0" fmla="*/ 2388735 h 3586141"/>
              <a:gd name="connsiteX1" fmla="*/ 1364974 w 2685954"/>
              <a:gd name="connsiteY1" fmla="*/ 0 h 3586141"/>
              <a:gd name="connsiteX2" fmla="*/ 2685954 w 2685954"/>
              <a:gd name="connsiteY2" fmla="*/ 2363335 h 3586141"/>
              <a:gd name="connsiteX3" fmla="*/ 1998644 w 2685954"/>
              <a:gd name="connsiteY3" fmla="*/ 3586141 h 3586141"/>
              <a:gd name="connsiteX4" fmla="*/ 0 w 2685954"/>
              <a:gd name="connsiteY4" fmla="*/ 2388735 h 3586141"/>
              <a:gd name="connsiteX0" fmla="*/ 0 w 2712351"/>
              <a:gd name="connsiteY0" fmla="*/ 2388735 h 3586141"/>
              <a:gd name="connsiteX1" fmla="*/ 1364974 w 2712351"/>
              <a:gd name="connsiteY1" fmla="*/ 0 h 3586141"/>
              <a:gd name="connsiteX2" fmla="*/ 2712351 w 2712351"/>
              <a:gd name="connsiteY2" fmla="*/ 2378575 h 3586141"/>
              <a:gd name="connsiteX3" fmla="*/ 1998644 w 2712351"/>
              <a:gd name="connsiteY3" fmla="*/ 3586141 h 3586141"/>
              <a:gd name="connsiteX4" fmla="*/ 0 w 2712351"/>
              <a:gd name="connsiteY4" fmla="*/ 2388735 h 3586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351" h="3586141">
                <a:moveTo>
                  <a:pt x="0" y="2388735"/>
                </a:moveTo>
                <a:lnTo>
                  <a:pt x="1364974" y="0"/>
                </a:lnTo>
                <a:lnTo>
                  <a:pt x="2712351" y="2378575"/>
                </a:lnTo>
                <a:cubicBezTo>
                  <a:pt x="2397462" y="2900893"/>
                  <a:pt x="2300650" y="3126775"/>
                  <a:pt x="1998644" y="3586141"/>
                </a:cubicBezTo>
                <a:lnTo>
                  <a:pt x="0" y="2388735"/>
                </a:lnTo>
                <a:close/>
              </a:path>
            </a:pathLst>
          </a:custGeom>
          <a:blipFill dpi="0" rotWithShape="0">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F56D8102-F4D6-4F58-B67E-E311AC553706}"/>
              </a:ext>
            </a:extLst>
          </p:cNvPr>
          <p:cNvSpPr/>
          <p:nvPr/>
        </p:nvSpPr>
        <p:spPr>
          <a:xfrm rot="3600000">
            <a:off x="6595367" y="2438245"/>
            <a:ext cx="3439934" cy="2388735"/>
          </a:xfrm>
          <a:custGeom>
            <a:avLst/>
            <a:gdLst>
              <a:gd name="connsiteX0" fmla="*/ 0 w 2729948"/>
              <a:gd name="connsiteY0" fmla="*/ 2388735 h 2388735"/>
              <a:gd name="connsiteX1" fmla="*/ 1364974 w 2729948"/>
              <a:gd name="connsiteY1" fmla="*/ 0 h 2388735"/>
              <a:gd name="connsiteX2" fmla="*/ 2729948 w 2729948"/>
              <a:gd name="connsiteY2" fmla="*/ 2388735 h 2388735"/>
              <a:gd name="connsiteX3" fmla="*/ 0 w 2729948"/>
              <a:gd name="connsiteY3" fmla="*/ 2388735 h 2388735"/>
              <a:gd name="connsiteX0" fmla="*/ 0 w 3357293"/>
              <a:gd name="connsiteY0" fmla="*/ 2388735 h 2388735"/>
              <a:gd name="connsiteX1" fmla="*/ 1364974 w 3357293"/>
              <a:gd name="connsiteY1" fmla="*/ 0 h 2388735"/>
              <a:gd name="connsiteX2" fmla="*/ 3357293 w 3357293"/>
              <a:gd name="connsiteY2" fmla="*/ 1253208 h 2388735"/>
              <a:gd name="connsiteX3" fmla="*/ 2729948 w 3357293"/>
              <a:gd name="connsiteY3" fmla="*/ 2388735 h 2388735"/>
              <a:gd name="connsiteX4" fmla="*/ 0 w 3357293"/>
              <a:gd name="connsiteY4" fmla="*/ 2388735 h 2388735"/>
              <a:gd name="connsiteX0" fmla="*/ 0 w 3357293"/>
              <a:gd name="connsiteY0" fmla="*/ 2388735 h 2388735"/>
              <a:gd name="connsiteX1" fmla="*/ 1364974 w 3357293"/>
              <a:gd name="connsiteY1" fmla="*/ 0 h 2388735"/>
              <a:gd name="connsiteX2" fmla="*/ 3357293 w 3357293"/>
              <a:gd name="connsiteY2" fmla="*/ 1253208 h 2388735"/>
              <a:gd name="connsiteX3" fmla="*/ 2729948 w 3357293"/>
              <a:gd name="connsiteY3" fmla="*/ 2388735 h 2388735"/>
              <a:gd name="connsiteX4" fmla="*/ 0 w 3357293"/>
              <a:gd name="connsiteY4" fmla="*/ 2388735 h 2388735"/>
              <a:gd name="connsiteX0" fmla="*/ 0 w 3400290"/>
              <a:gd name="connsiteY0" fmla="*/ 2388735 h 2388735"/>
              <a:gd name="connsiteX1" fmla="*/ 1364974 w 3400290"/>
              <a:gd name="connsiteY1" fmla="*/ 0 h 2388735"/>
              <a:gd name="connsiteX2" fmla="*/ 3400290 w 3400290"/>
              <a:gd name="connsiteY2" fmla="*/ 1219374 h 2388735"/>
              <a:gd name="connsiteX3" fmla="*/ 2729948 w 3400290"/>
              <a:gd name="connsiteY3" fmla="*/ 2388735 h 2388735"/>
              <a:gd name="connsiteX4" fmla="*/ 0 w 3400290"/>
              <a:gd name="connsiteY4" fmla="*/ 2388735 h 2388735"/>
              <a:gd name="connsiteX0" fmla="*/ 0 w 3400290"/>
              <a:gd name="connsiteY0" fmla="*/ 2388735 h 2388735"/>
              <a:gd name="connsiteX1" fmla="*/ 1364974 w 3400290"/>
              <a:gd name="connsiteY1" fmla="*/ 0 h 2388735"/>
              <a:gd name="connsiteX2" fmla="*/ 3400290 w 3400290"/>
              <a:gd name="connsiteY2" fmla="*/ 1219374 h 2388735"/>
              <a:gd name="connsiteX3" fmla="*/ 2729948 w 3400290"/>
              <a:gd name="connsiteY3" fmla="*/ 2388735 h 2388735"/>
              <a:gd name="connsiteX4" fmla="*/ 0 w 3400290"/>
              <a:gd name="connsiteY4" fmla="*/ 2388735 h 2388735"/>
              <a:gd name="connsiteX0" fmla="*/ 0 w 3455174"/>
              <a:gd name="connsiteY0" fmla="*/ 2388735 h 2388735"/>
              <a:gd name="connsiteX1" fmla="*/ 1364974 w 3455174"/>
              <a:gd name="connsiteY1" fmla="*/ 0 h 2388735"/>
              <a:gd name="connsiteX2" fmla="*/ 3455174 w 3455174"/>
              <a:gd name="connsiteY2" fmla="*/ 1063353 h 2388735"/>
              <a:gd name="connsiteX3" fmla="*/ 2729948 w 3455174"/>
              <a:gd name="connsiteY3" fmla="*/ 2388735 h 2388735"/>
              <a:gd name="connsiteX4" fmla="*/ 0 w 3455174"/>
              <a:gd name="connsiteY4" fmla="*/ 2388735 h 2388735"/>
              <a:gd name="connsiteX0" fmla="*/ 0 w 3455174"/>
              <a:gd name="connsiteY0" fmla="*/ 2388735 h 2388735"/>
              <a:gd name="connsiteX1" fmla="*/ 1364974 w 3455174"/>
              <a:gd name="connsiteY1" fmla="*/ 0 h 2388735"/>
              <a:gd name="connsiteX2" fmla="*/ 3455174 w 3455174"/>
              <a:gd name="connsiteY2" fmla="*/ 1063353 h 2388735"/>
              <a:gd name="connsiteX3" fmla="*/ 2729948 w 3455174"/>
              <a:gd name="connsiteY3" fmla="*/ 2388735 h 2388735"/>
              <a:gd name="connsiteX4" fmla="*/ 0 w 3455174"/>
              <a:gd name="connsiteY4" fmla="*/ 2388735 h 2388735"/>
              <a:gd name="connsiteX0" fmla="*/ 0 w 3439934"/>
              <a:gd name="connsiteY0" fmla="*/ 2388735 h 2388735"/>
              <a:gd name="connsiteX1" fmla="*/ 1364974 w 3439934"/>
              <a:gd name="connsiteY1" fmla="*/ 0 h 2388735"/>
              <a:gd name="connsiteX2" fmla="*/ 3439934 w 3439934"/>
              <a:gd name="connsiteY2" fmla="*/ 1089750 h 2388735"/>
              <a:gd name="connsiteX3" fmla="*/ 2729948 w 3439934"/>
              <a:gd name="connsiteY3" fmla="*/ 2388735 h 2388735"/>
              <a:gd name="connsiteX4" fmla="*/ 0 w 3439934"/>
              <a:gd name="connsiteY4" fmla="*/ 2388735 h 2388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934" h="2388735">
                <a:moveTo>
                  <a:pt x="0" y="2388735"/>
                </a:moveTo>
                <a:lnTo>
                  <a:pt x="1364974" y="0"/>
                </a:lnTo>
                <a:cubicBezTo>
                  <a:pt x="1732311" y="179917"/>
                  <a:pt x="3183263" y="961994"/>
                  <a:pt x="3439934" y="1089750"/>
                </a:cubicBezTo>
                <a:lnTo>
                  <a:pt x="2729948" y="2388735"/>
                </a:lnTo>
                <a:lnTo>
                  <a:pt x="0" y="2388735"/>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E3802C0-4343-4806-9084-86C4F838210E}"/>
              </a:ext>
            </a:extLst>
          </p:cNvPr>
          <p:cNvSpPr/>
          <p:nvPr/>
        </p:nvSpPr>
        <p:spPr>
          <a:xfrm rot="5400000">
            <a:off x="4778188" y="3010348"/>
            <a:ext cx="2115823" cy="316599"/>
          </a:xfrm>
          <a:prstGeom prst="rect">
            <a:avLst/>
          </a:prstGeom>
          <a:solidFill>
            <a:srgbClr val="91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DA09952-033F-4670-844D-25B48D554224}"/>
              </a:ext>
            </a:extLst>
          </p:cNvPr>
          <p:cNvSpPr/>
          <p:nvPr/>
        </p:nvSpPr>
        <p:spPr>
          <a:xfrm>
            <a:off x="4910591" y="5402816"/>
            <a:ext cx="5395580" cy="1384995"/>
          </a:xfrm>
          <a:prstGeom prst="rect">
            <a:avLst/>
          </a:prstGeom>
        </p:spPr>
        <p:txBody>
          <a:bodyPr wrap="none">
            <a:spAutoFit/>
          </a:bodyPr>
          <a:lstStyle/>
          <a:p>
            <a:r>
              <a:rPr lang="en-GB" sz="2800" dirty="0"/>
              <a:t>Kol.2:14-15</a:t>
            </a:r>
            <a:br>
              <a:rPr lang="en-GB" sz="2800" dirty="0"/>
            </a:br>
            <a:r>
              <a:rPr lang="en-GB" sz="2800" dirty="0" err="1"/>
              <a:t>zonden</a:t>
            </a:r>
            <a:r>
              <a:rPr lang="en-GB" sz="2800" dirty="0"/>
              <a:t> </a:t>
            </a:r>
            <a:r>
              <a:rPr lang="en-GB" sz="2800" dirty="0" err="1"/>
              <a:t>aan</a:t>
            </a:r>
            <a:r>
              <a:rPr lang="en-GB" sz="2800" dirty="0"/>
              <a:t> het </a:t>
            </a:r>
            <a:r>
              <a:rPr lang="en-GB" sz="2800" dirty="0" err="1"/>
              <a:t>kruis</a:t>
            </a:r>
            <a:r>
              <a:rPr lang="en-GB" sz="2800" dirty="0"/>
              <a:t> </a:t>
            </a:r>
            <a:r>
              <a:rPr lang="en-GB" sz="2800" dirty="0" err="1"/>
              <a:t>genageld</a:t>
            </a:r>
            <a:br>
              <a:rPr lang="en-GB" sz="2800" dirty="0"/>
            </a:br>
            <a:r>
              <a:rPr lang="en-GB" sz="2800" dirty="0" err="1"/>
              <a:t>overheden</a:t>
            </a:r>
            <a:r>
              <a:rPr lang="en-GB" sz="2800" dirty="0"/>
              <a:t> </a:t>
            </a:r>
            <a:r>
              <a:rPr lang="en-GB" sz="2800" dirty="0" err="1"/>
              <a:t>en</a:t>
            </a:r>
            <a:r>
              <a:rPr lang="en-GB" sz="2800" dirty="0"/>
              <a:t> </a:t>
            </a:r>
            <a:r>
              <a:rPr lang="en-GB" sz="2800" dirty="0" err="1"/>
              <a:t>machten</a:t>
            </a:r>
            <a:r>
              <a:rPr lang="en-GB" sz="2800" dirty="0"/>
              <a:t> </a:t>
            </a:r>
            <a:r>
              <a:rPr lang="en-GB" sz="2800" dirty="0" err="1"/>
              <a:t>ontwapend</a:t>
            </a:r>
            <a:r>
              <a:rPr lang="en-GB" sz="2800" dirty="0"/>
              <a:t> </a:t>
            </a:r>
          </a:p>
        </p:txBody>
      </p:sp>
      <p:sp>
        <p:nvSpPr>
          <p:cNvPr id="14" name="Rectangle 13">
            <a:extLst>
              <a:ext uri="{FF2B5EF4-FFF2-40B4-BE49-F238E27FC236}">
                <a16:creationId xmlns:a16="http://schemas.microsoft.com/office/drawing/2014/main" id="{921BD173-B144-461C-8F71-D9356CF9CC7E}"/>
              </a:ext>
            </a:extLst>
          </p:cNvPr>
          <p:cNvSpPr/>
          <p:nvPr/>
        </p:nvSpPr>
        <p:spPr>
          <a:xfrm>
            <a:off x="4720372" y="297178"/>
            <a:ext cx="2930107" cy="954107"/>
          </a:xfrm>
          <a:prstGeom prst="rect">
            <a:avLst/>
          </a:prstGeom>
        </p:spPr>
        <p:txBody>
          <a:bodyPr wrap="square">
            <a:spAutoFit/>
          </a:bodyPr>
          <a:lstStyle/>
          <a:p>
            <a:r>
              <a:rPr lang="en-GB" sz="2800" dirty="0"/>
              <a:t>Johannes 14:6</a:t>
            </a:r>
          </a:p>
          <a:p>
            <a:r>
              <a:rPr lang="en-GB" sz="2800" dirty="0" err="1"/>
              <a:t>Jezus</a:t>
            </a:r>
            <a:r>
              <a:rPr lang="en-GB" sz="2800" dirty="0"/>
              <a:t> de </a:t>
            </a:r>
            <a:r>
              <a:rPr lang="en-GB" sz="2800" dirty="0" err="1"/>
              <a:t>enige</a:t>
            </a:r>
            <a:r>
              <a:rPr lang="en-GB" sz="2800" dirty="0"/>
              <a:t> </a:t>
            </a:r>
            <a:r>
              <a:rPr lang="en-GB" sz="2800" dirty="0" err="1"/>
              <a:t>weg</a:t>
            </a:r>
            <a:endParaRPr lang="en-GB" sz="2800" dirty="0"/>
          </a:p>
        </p:txBody>
      </p:sp>
      <p:sp>
        <p:nvSpPr>
          <p:cNvPr id="11" name="Rectangle 10">
            <a:extLst>
              <a:ext uri="{FF2B5EF4-FFF2-40B4-BE49-F238E27FC236}">
                <a16:creationId xmlns:a16="http://schemas.microsoft.com/office/drawing/2014/main" id="{D5013E99-7BAA-41D9-8057-308702E9DD3D}"/>
              </a:ext>
            </a:extLst>
          </p:cNvPr>
          <p:cNvSpPr/>
          <p:nvPr/>
        </p:nvSpPr>
        <p:spPr>
          <a:xfrm>
            <a:off x="5085301" y="2428240"/>
            <a:ext cx="1497496" cy="280946"/>
          </a:xfrm>
          <a:prstGeom prst="rect">
            <a:avLst/>
          </a:prstGeom>
          <a:solidFill>
            <a:srgbClr val="91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Jezus</a:t>
            </a:r>
          </a:p>
        </p:txBody>
      </p:sp>
    </p:spTree>
    <p:extLst>
      <p:ext uri="{BB962C8B-B14F-4D97-AF65-F5344CB8AC3E}">
        <p14:creationId xmlns:p14="http://schemas.microsoft.com/office/powerpoint/2010/main" val="4131574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15171-AFCE-4E29-88B0-EE7BC980F819}"/>
              </a:ext>
            </a:extLst>
          </p:cNvPr>
          <p:cNvSpPr/>
          <p:nvPr/>
        </p:nvSpPr>
        <p:spPr>
          <a:xfrm>
            <a:off x="927797" y="576666"/>
            <a:ext cx="10734116" cy="5693866"/>
          </a:xfrm>
          <a:prstGeom prst="rect">
            <a:avLst/>
          </a:prstGeom>
        </p:spPr>
        <p:txBody>
          <a:bodyPr wrap="square">
            <a:spAutoFit/>
          </a:bodyPr>
          <a:lstStyle/>
          <a:p>
            <a:r>
              <a:rPr lang="nl-NL" sz="2800" dirty="0"/>
              <a:t>Wat moeten we nu?</a:t>
            </a:r>
          </a:p>
          <a:p>
            <a:endParaRPr lang="nl-NL" sz="2800" dirty="0"/>
          </a:p>
          <a:p>
            <a:pPr marL="457200" indent="-457200">
              <a:buFont typeface="Wingdings" panose="05000000000000000000" pitchFamily="2" charset="2"/>
              <a:buChar char="Ø"/>
            </a:pPr>
            <a:r>
              <a:rPr lang="nl-NL" sz="2800" dirty="0"/>
              <a:t>Verdoe je tijd niet met de vraag waarom, wat is het nut?</a:t>
            </a:r>
          </a:p>
          <a:p>
            <a:pPr marL="457200" indent="-457200"/>
            <a:r>
              <a:rPr lang="nl-NL" sz="2800" dirty="0"/>
              <a:t>	Prediker.3:11 God heeft alles wat er is de goede plaats in de tijd gegeven, en ook heeft hij de mens inzicht in de tijd gegeven. Toch kan de mens het werk van God niet van begin tot eind doorgronden.</a:t>
            </a:r>
          </a:p>
          <a:p>
            <a:pPr marL="457200" indent="-457200">
              <a:buFont typeface="Wingdings" panose="05000000000000000000" pitchFamily="2" charset="2"/>
              <a:buChar char="Ø"/>
            </a:pPr>
            <a:r>
              <a:rPr lang="nl-NL" sz="2800" dirty="0"/>
              <a:t>Je weet wat je moet doen.</a:t>
            </a:r>
            <a:br>
              <a:rPr lang="nl-NL" sz="2800" dirty="0"/>
            </a:br>
            <a:r>
              <a:rPr lang="nl-NL" sz="2800" dirty="0"/>
              <a:t>Micha.6:8  Hij heeft u bekendgemaakt, o mens, wat goed is en wat de Here van u vraagt: niet anders dan recht te doen en getrouwheid lief te hebben, en ootmoedig te wandelen met uw God.</a:t>
            </a:r>
          </a:p>
          <a:p>
            <a:pPr marL="457200" indent="-457200">
              <a:buFont typeface="Wingdings" panose="05000000000000000000" pitchFamily="2" charset="2"/>
              <a:buChar char="Ø"/>
            </a:pPr>
            <a:endParaRPr lang="nl-NL" sz="2800" dirty="0"/>
          </a:p>
          <a:p>
            <a:pPr marL="457200" indent="-457200"/>
            <a:r>
              <a:rPr lang="nl-NL" sz="2800" dirty="0"/>
              <a:t>1 Timotheus.4:7  wees afkerig van onheilige </a:t>
            </a:r>
            <a:r>
              <a:rPr lang="nl-NL" sz="2800" dirty="0" err="1"/>
              <a:t>oudevrouwenpraat</a:t>
            </a:r>
            <a:r>
              <a:rPr lang="nl-NL" sz="2800" dirty="0"/>
              <a:t>. Oefen u in de godsvrucht.</a:t>
            </a:r>
          </a:p>
        </p:txBody>
      </p:sp>
    </p:spTree>
    <p:extLst>
      <p:ext uri="{BB962C8B-B14F-4D97-AF65-F5344CB8AC3E}">
        <p14:creationId xmlns:p14="http://schemas.microsoft.com/office/powerpoint/2010/main" val="233535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DD43D4-5653-425D-9B40-8B5AF4326FD6}"/>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Layer>
                </a14:imgProps>
              </a:ext>
            </a:extLst>
          </a:blip>
          <a:srcRect l="-253" t="33539" r="253" b="35528"/>
          <a:stretch/>
        </p:blipFill>
        <p:spPr>
          <a:xfrm>
            <a:off x="1130461" y="4745625"/>
            <a:ext cx="9144000" cy="2121378"/>
          </a:xfrm>
          <a:prstGeom prst="rect">
            <a:avLst/>
          </a:prstGeom>
        </p:spPr>
      </p:pic>
      <p:sp>
        <p:nvSpPr>
          <p:cNvPr id="2" name="Rectangle 1">
            <a:extLst>
              <a:ext uri="{FF2B5EF4-FFF2-40B4-BE49-F238E27FC236}">
                <a16:creationId xmlns:a16="http://schemas.microsoft.com/office/drawing/2014/main" id="{14E15171-AFCE-4E29-88B0-EE7BC980F819}"/>
              </a:ext>
            </a:extLst>
          </p:cNvPr>
          <p:cNvSpPr/>
          <p:nvPr/>
        </p:nvSpPr>
        <p:spPr>
          <a:xfrm>
            <a:off x="927797" y="576666"/>
            <a:ext cx="10379299" cy="4401205"/>
          </a:xfrm>
          <a:prstGeom prst="rect">
            <a:avLst/>
          </a:prstGeom>
        </p:spPr>
        <p:txBody>
          <a:bodyPr wrap="square">
            <a:spAutoFit/>
          </a:bodyPr>
          <a:lstStyle/>
          <a:p>
            <a:r>
              <a:rPr lang="nl-NL" sz="2800" dirty="0"/>
              <a:t>En alle </a:t>
            </a:r>
            <a:r>
              <a:rPr lang="nl-NL" sz="2800" dirty="0" err="1"/>
              <a:t>Covid</a:t>
            </a:r>
            <a:r>
              <a:rPr lang="nl-NL" sz="2800" dirty="0"/>
              <a:t> ellende dan?</a:t>
            </a:r>
          </a:p>
          <a:p>
            <a:endParaRPr lang="nl-NL" sz="2800" dirty="0"/>
          </a:p>
          <a:p>
            <a:pPr marL="457200" indent="-457200"/>
            <a:r>
              <a:rPr lang="nl-NL" sz="2800" dirty="0"/>
              <a:t>113 -&gt; Drie op de vier mensen ervaren negatieve gevolgen zoals angst,</a:t>
            </a:r>
          </a:p>
          <a:p>
            <a:pPr marL="457200" indent="-457200"/>
            <a:r>
              <a:rPr lang="nl-NL" sz="2800" dirty="0"/>
              <a:t>oplopende spanning en stress, eenzaamheid, somberheid en depressie, gemis aan sociale contacten</a:t>
            </a:r>
          </a:p>
          <a:p>
            <a:pPr marL="457200" indent="-457200"/>
            <a:endParaRPr lang="nl-NL" sz="2800" dirty="0"/>
          </a:p>
          <a:p>
            <a:pPr marL="457200" indent="-457200"/>
            <a:r>
              <a:rPr lang="nl-NL" sz="2800" dirty="0"/>
              <a:t>Johannes 13:34-35</a:t>
            </a:r>
          </a:p>
          <a:p>
            <a:pPr marL="457200" indent="-457200"/>
            <a:r>
              <a:rPr lang="nl-NL" sz="2800" dirty="0"/>
              <a:t>Een nieuw gebod geef Ik u, namelijk dat u elkaar liefhebt; zoals Ik u liefgehad heb, moet u ook elkaar liefhebben. Hierdoor zullen allen inzien dat u Mijn discipelen bent: als u liefde onder elkaar hebt.</a:t>
            </a:r>
          </a:p>
        </p:txBody>
      </p:sp>
    </p:spTree>
    <p:extLst>
      <p:ext uri="{BB962C8B-B14F-4D97-AF65-F5344CB8AC3E}">
        <p14:creationId xmlns:p14="http://schemas.microsoft.com/office/powerpoint/2010/main" val="163061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15171-AFCE-4E29-88B0-EE7BC980F819}"/>
              </a:ext>
            </a:extLst>
          </p:cNvPr>
          <p:cNvSpPr/>
          <p:nvPr/>
        </p:nvSpPr>
        <p:spPr>
          <a:xfrm>
            <a:off x="927798" y="576666"/>
            <a:ext cx="10792254" cy="5262979"/>
          </a:xfrm>
          <a:prstGeom prst="rect">
            <a:avLst/>
          </a:prstGeom>
        </p:spPr>
        <p:txBody>
          <a:bodyPr wrap="square">
            <a:spAutoFit/>
          </a:bodyPr>
          <a:lstStyle/>
          <a:p>
            <a:r>
              <a:rPr lang="nl-NL" sz="2800" dirty="0"/>
              <a:t>Oorzaak bij God?</a:t>
            </a:r>
          </a:p>
          <a:p>
            <a:endParaRPr lang="nl-NL" sz="2800" dirty="0"/>
          </a:p>
          <a:p>
            <a:r>
              <a:rPr lang="nl-NL" sz="2800" dirty="0"/>
              <a:t>Straf -&gt; Jona.1:2 Maak u op, ga naar </a:t>
            </a:r>
            <a:r>
              <a:rPr lang="nl-NL" sz="2800" dirty="0" err="1"/>
              <a:t>Nineve</a:t>
            </a:r>
            <a:r>
              <a:rPr lang="nl-NL" sz="2800" dirty="0"/>
              <a:t>, de grote stad, en predik tegen haar, want haar boosheid is opgestegen voor mijn aangezicht </a:t>
            </a:r>
          </a:p>
          <a:p>
            <a:endParaRPr lang="nl-NL" sz="2800" dirty="0"/>
          </a:p>
          <a:p>
            <a:r>
              <a:rPr lang="nl-NL" sz="2800" dirty="0"/>
              <a:t>Oproep tot bekering -&gt; Opb.3:19 Allen, die Ik liefheb, bestraf Ik en tuchtig Ik; wees dan ijverig en bekeer u.</a:t>
            </a:r>
          </a:p>
          <a:p>
            <a:endParaRPr lang="nl-NL" sz="2800" dirty="0"/>
          </a:p>
          <a:p>
            <a:r>
              <a:rPr lang="nl-NL" sz="2800" dirty="0"/>
              <a:t>Ter opbouw -&gt;  Joh.15 Elke rank aan Mij, die geen vrucht draagt, neemt</a:t>
            </a:r>
          </a:p>
          <a:p>
            <a:r>
              <a:rPr lang="nl-NL" sz="2800" dirty="0"/>
              <a:t>Hij weg, en elke die wel vrucht draagt, snoeit Hij, opdat zij meer vrucht </a:t>
            </a:r>
            <a:r>
              <a:rPr lang="nl-NL" sz="2800" dirty="0" err="1"/>
              <a:t>drage</a:t>
            </a:r>
            <a:r>
              <a:rPr lang="nl-NL" sz="2800" dirty="0"/>
              <a:t>. </a:t>
            </a:r>
          </a:p>
          <a:p>
            <a:r>
              <a:rPr lang="nl-NL" sz="2800" dirty="0"/>
              <a:t> </a:t>
            </a:r>
          </a:p>
        </p:txBody>
      </p:sp>
    </p:spTree>
    <p:extLst>
      <p:ext uri="{BB962C8B-B14F-4D97-AF65-F5344CB8AC3E}">
        <p14:creationId xmlns:p14="http://schemas.microsoft.com/office/powerpoint/2010/main" val="413951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15171-AFCE-4E29-88B0-EE7BC980F819}"/>
              </a:ext>
            </a:extLst>
          </p:cNvPr>
          <p:cNvSpPr/>
          <p:nvPr/>
        </p:nvSpPr>
        <p:spPr>
          <a:xfrm>
            <a:off x="927798" y="576666"/>
            <a:ext cx="10792254" cy="3539430"/>
          </a:xfrm>
          <a:prstGeom prst="rect">
            <a:avLst/>
          </a:prstGeom>
        </p:spPr>
        <p:txBody>
          <a:bodyPr wrap="square">
            <a:spAutoFit/>
          </a:bodyPr>
          <a:lstStyle/>
          <a:p>
            <a:r>
              <a:rPr lang="nl-NL" sz="2800" dirty="0"/>
              <a:t>Oorzaak bij?</a:t>
            </a:r>
          </a:p>
          <a:p>
            <a:endParaRPr lang="nl-NL" sz="2800" dirty="0"/>
          </a:p>
          <a:p>
            <a:r>
              <a:rPr lang="nl-NL" sz="2800" dirty="0"/>
              <a:t>Satan:</a:t>
            </a:r>
          </a:p>
          <a:p>
            <a:r>
              <a:rPr lang="nl-NL" sz="2800" dirty="0"/>
              <a:t>Brullende leeuw 1 Petrus 5:8, of als engel (2kor.11:14)</a:t>
            </a:r>
          </a:p>
          <a:p>
            <a:r>
              <a:rPr lang="nl-NL" sz="2800" dirty="0"/>
              <a:t>Lasteraar, leugenaar, verzoeker, heerser over demonen.</a:t>
            </a:r>
          </a:p>
          <a:p>
            <a:r>
              <a:rPr lang="nl-NL" sz="2800" dirty="0"/>
              <a:t>Verspreider van ellende (Opb.6.8)</a:t>
            </a:r>
          </a:p>
          <a:p>
            <a:endParaRPr lang="nl-NL" sz="2800" dirty="0"/>
          </a:p>
          <a:p>
            <a:r>
              <a:rPr lang="nl-NL" sz="2800" dirty="0"/>
              <a:t> </a:t>
            </a:r>
          </a:p>
        </p:txBody>
      </p:sp>
    </p:spTree>
    <p:extLst>
      <p:ext uri="{BB962C8B-B14F-4D97-AF65-F5344CB8AC3E}">
        <p14:creationId xmlns:p14="http://schemas.microsoft.com/office/powerpoint/2010/main" val="65759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15171-AFCE-4E29-88B0-EE7BC980F819}"/>
              </a:ext>
            </a:extLst>
          </p:cNvPr>
          <p:cNvSpPr/>
          <p:nvPr/>
        </p:nvSpPr>
        <p:spPr>
          <a:xfrm>
            <a:off x="927798" y="576666"/>
            <a:ext cx="10792254" cy="4401205"/>
          </a:xfrm>
          <a:prstGeom prst="rect">
            <a:avLst/>
          </a:prstGeom>
        </p:spPr>
        <p:txBody>
          <a:bodyPr wrap="square">
            <a:spAutoFit/>
          </a:bodyPr>
          <a:lstStyle/>
          <a:p>
            <a:r>
              <a:rPr lang="nl-NL" sz="2800" dirty="0"/>
              <a:t>Oorzaak bij?</a:t>
            </a:r>
          </a:p>
          <a:p>
            <a:endParaRPr lang="nl-NL" sz="2800" dirty="0"/>
          </a:p>
          <a:p>
            <a:r>
              <a:rPr lang="nl-NL" sz="2800" dirty="0"/>
              <a:t>Mens:</a:t>
            </a:r>
          </a:p>
          <a:p>
            <a:r>
              <a:rPr lang="nl-NL" sz="2800" dirty="0"/>
              <a:t>gevolg van menselijk handelen, verspreid door het falen en te kort schieten van menselijke beslissingen.</a:t>
            </a:r>
          </a:p>
          <a:p>
            <a:endParaRPr lang="nl-NL" sz="2800" dirty="0"/>
          </a:p>
          <a:p>
            <a:r>
              <a:rPr lang="nl-NL" sz="2800" dirty="0"/>
              <a:t>Rom. 5 : 12 “Daarom, gelijk door één mens de zonde in de wereld ingekomen is, en door de zonde de dood; en alzo is de dood tot alle mensen doorgegaan, in welke allen gezondigd hebben”. </a:t>
            </a:r>
          </a:p>
          <a:p>
            <a:r>
              <a:rPr lang="nl-NL" sz="2800" dirty="0"/>
              <a:t> </a:t>
            </a:r>
          </a:p>
        </p:txBody>
      </p:sp>
    </p:spTree>
    <p:extLst>
      <p:ext uri="{BB962C8B-B14F-4D97-AF65-F5344CB8AC3E}">
        <p14:creationId xmlns:p14="http://schemas.microsoft.com/office/powerpoint/2010/main" val="36122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59719521-3ADB-419D-807F-564100E323BE}"/>
              </a:ext>
            </a:extLst>
          </p:cNvPr>
          <p:cNvSpPr/>
          <p:nvPr/>
        </p:nvSpPr>
        <p:spPr>
          <a:xfrm>
            <a:off x="3637936" y="1288026"/>
            <a:ext cx="4404852" cy="3797286"/>
          </a:xfrm>
          <a:prstGeom prst="triangle">
            <a:avLst/>
          </a:prstGeom>
          <a:gradFill flip="none" rotWithShape="1">
            <a:gsLst>
              <a:gs pos="18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u="dbl" dirty="0" err="1">
                <a:solidFill>
                  <a:schemeClr val="tx1"/>
                </a:solidFill>
              </a:rPr>
              <a:t>Zonde</a:t>
            </a:r>
            <a:endParaRPr lang="en-GB" sz="4400" u="dbl" dirty="0">
              <a:solidFill>
                <a:schemeClr val="tx1"/>
              </a:solidFill>
            </a:endParaRPr>
          </a:p>
        </p:txBody>
      </p:sp>
      <p:sp>
        <p:nvSpPr>
          <p:cNvPr id="5" name="TextBox 4">
            <a:extLst>
              <a:ext uri="{FF2B5EF4-FFF2-40B4-BE49-F238E27FC236}">
                <a16:creationId xmlns:a16="http://schemas.microsoft.com/office/drawing/2014/main" id="{411F653B-2C8A-4EC7-816C-EC0A2B33E96F}"/>
              </a:ext>
            </a:extLst>
          </p:cNvPr>
          <p:cNvSpPr txBox="1"/>
          <p:nvPr/>
        </p:nvSpPr>
        <p:spPr>
          <a:xfrm>
            <a:off x="5445862" y="764806"/>
            <a:ext cx="788999" cy="523220"/>
          </a:xfrm>
          <a:prstGeom prst="rect">
            <a:avLst/>
          </a:prstGeom>
          <a:noFill/>
        </p:spPr>
        <p:txBody>
          <a:bodyPr wrap="none" rtlCol="0">
            <a:spAutoFit/>
          </a:bodyPr>
          <a:lstStyle/>
          <a:p>
            <a:r>
              <a:rPr lang="en-GB" sz="2800" dirty="0"/>
              <a:t>God</a:t>
            </a:r>
          </a:p>
        </p:txBody>
      </p:sp>
      <p:sp>
        <p:nvSpPr>
          <p:cNvPr id="6" name="TextBox 5">
            <a:extLst>
              <a:ext uri="{FF2B5EF4-FFF2-40B4-BE49-F238E27FC236}">
                <a16:creationId xmlns:a16="http://schemas.microsoft.com/office/drawing/2014/main" id="{9ADE4D81-89A0-4D7F-B569-2F6C22CAA47F}"/>
              </a:ext>
            </a:extLst>
          </p:cNvPr>
          <p:cNvSpPr txBox="1"/>
          <p:nvPr/>
        </p:nvSpPr>
        <p:spPr>
          <a:xfrm>
            <a:off x="8320500" y="4900646"/>
            <a:ext cx="1000595" cy="523220"/>
          </a:xfrm>
          <a:prstGeom prst="rect">
            <a:avLst/>
          </a:prstGeom>
          <a:noFill/>
        </p:spPr>
        <p:txBody>
          <a:bodyPr wrap="none" rtlCol="0">
            <a:spAutoFit/>
          </a:bodyPr>
          <a:lstStyle/>
          <a:p>
            <a:r>
              <a:rPr lang="en-GB" sz="2800" dirty="0" err="1"/>
              <a:t>Mens</a:t>
            </a:r>
            <a:endParaRPr lang="en-GB" sz="2800" dirty="0"/>
          </a:p>
        </p:txBody>
      </p:sp>
      <p:sp>
        <p:nvSpPr>
          <p:cNvPr id="7" name="TextBox 6">
            <a:extLst>
              <a:ext uri="{FF2B5EF4-FFF2-40B4-BE49-F238E27FC236}">
                <a16:creationId xmlns:a16="http://schemas.microsoft.com/office/drawing/2014/main" id="{7D47DB46-A2C3-4546-B0A6-1EFC9D8B96EF}"/>
              </a:ext>
            </a:extLst>
          </p:cNvPr>
          <p:cNvSpPr txBox="1"/>
          <p:nvPr/>
        </p:nvSpPr>
        <p:spPr>
          <a:xfrm>
            <a:off x="2654710" y="4900646"/>
            <a:ext cx="994503" cy="523220"/>
          </a:xfrm>
          <a:prstGeom prst="rect">
            <a:avLst/>
          </a:prstGeom>
          <a:noFill/>
        </p:spPr>
        <p:txBody>
          <a:bodyPr wrap="none" rtlCol="0">
            <a:spAutoFit/>
          </a:bodyPr>
          <a:lstStyle/>
          <a:p>
            <a:r>
              <a:rPr lang="en-GB" sz="2800" dirty="0"/>
              <a:t>Satan</a:t>
            </a:r>
          </a:p>
        </p:txBody>
      </p:sp>
    </p:spTree>
    <p:extLst>
      <p:ext uri="{BB962C8B-B14F-4D97-AF65-F5344CB8AC3E}">
        <p14:creationId xmlns:p14="http://schemas.microsoft.com/office/powerpoint/2010/main" val="248874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15171-AFCE-4E29-88B0-EE7BC980F819}"/>
              </a:ext>
            </a:extLst>
          </p:cNvPr>
          <p:cNvSpPr/>
          <p:nvPr/>
        </p:nvSpPr>
        <p:spPr>
          <a:xfrm>
            <a:off x="927798" y="576666"/>
            <a:ext cx="10792254" cy="5262979"/>
          </a:xfrm>
          <a:prstGeom prst="rect">
            <a:avLst/>
          </a:prstGeom>
        </p:spPr>
        <p:txBody>
          <a:bodyPr wrap="square">
            <a:spAutoFit/>
          </a:bodyPr>
          <a:lstStyle/>
          <a:p>
            <a:r>
              <a:rPr lang="nl-NL" sz="2800" dirty="0"/>
              <a:t>Job.1:12-15</a:t>
            </a:r>
          </a:p>
          <a:p>
            <a:endParaRPr lang="nl-NL" sz="2800" dirty="0"/>
          </a:p>
          <a:p>
            <a:r>
              <a:rPr lang="nl-NL" sz="2800" dirty="0"/>
              <a:t>12 En de Here </a:t>
            </a:r>
            <a:r>
              <a:rPr lang="nl-NL" sz="2800" dirty="0" err="1"/>
              <a:t>zeide</a:t>
            </a:r>
            <a:r>
              <a:rPr lang="nl-NL" sz="2800" dirty="0"/>
              <a:t> tot de satan: Zie, al wat hij bezit, zij in uw macht; alleen tegen hemzelf zult gij uw hand niet uitstrekken. Toen ging de satan van des Heren aangezicht heen.</a:t>
            </a:r>
          </a:p>
          <a:p>
            <a:r>
              <a:rPr lang="nl-NL" sz="2800" dirty="0"/>
              <a:t>13 Op zekere dag, toen zijn zonen en zijn dochters aten en wijn dronken in het huis van hun broeder, de eerstgeborene,</a:t>
            </a:r>
          </a:p>
          <a:p>
            <a:r>
              <a:rPr lang="nl-NL" sz="2800" dirty="0"/>
              <a:t>14 Kwam een bode tot Job en </a:t>
            </a:r>
            <a:r>
              <a:rPr lang="nl-NL" sz="2800" dirty="0" err="1"/>
              <a:t>zeide</a:t>
            </a:r>
            <a:r>
              <a:rPr lang="nl-NL" sz="2800" dirty="0"/>
              <a:t>: De runderen waren aan het ploegen en de ezelinnen dicht erbij aan het grazen,</a:t>
            </a:r>
          </a:p>
          <a:p>
            <a:r>
              <a:rPr lang="nl-NL" sz="2800" dirty="0"/>
              <a:t>15 Toen de </a:t>
            </a:r>
            <a:r>
              <a:rPr lang="nl-NL" sz="2800" dirty="0" err="1"/>
              <a:t>Sabeeers</a:t>
            </a:r>
            <a:r>
              <a:rPr lang="nl-NL" sz="2800" dirty="0"/>
              <a:t> een inval deden en ze roofden; en de knechten sloegen zij met de scherpte des </a:t>
            </a:r>
            <a:r>
              <a:rPr lang="nl-NL" sz="2800" dirty="0" err="1"/>
              <a:t>zwaards</a:t>
            </a:r>
            <a:r>
              <a:rPr lang="nl-NL" sz="2800" dirty="0"/>
              <a:t>; ik alleen maar ben ontkomen om het u aan te zeggen.</a:t>
            </a:r>
          </a:p>
        </p:txBody>
      </p:sp>
    </p:spTree>
    <p:extLst>
      <p:ext uri="{BB962C8B-B14F-4D97-AF65-F5344CB8AC3E}">
        <p14:creationId xmlns:p14="http://schemas.microsoft.com/office/powerpoint/2010/main" val="175682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15171-AFCE-4E29-88B0-EE7BC980F819}"/>
              </a:ext>
            </a:extLst>
          </p:cNvPr>
          <p:cNvSpPr/>
          <p:nvPr/>
        </p:nvSpPr>
        <p:spPr>
          <a:xfrm>
            <a:off x="927798" y="576666"/>
            <a:ext cx="10792254" cy="3970318"/>
          </a:xfrm>
          <a:prstGeom prst="rect">
            <a:avLst/>
          </a:prstGeom>
        </p:spPr>
        <p:txBody>
          <a:bodyPr wrap="square">
            <a:spAutoFit/>
          </a:bodyPr>
          <a:lstStyle/>
          <a:p>
            <a:r>
              <a:rPr lang="nl-NL" sz="2800" dirty="0"/>
              <a:t>2 Samuel.24:1-15   &amp;   </a:t>
            </a:r>
            <a:r>
              <a:rPr lang="en-GB" sz="2800" dirty="0"/>
              <a:t>1 Kronieken.21:1-14</a:t>
            </a:r>
          </a:p>
          <a:p>
            <a:r>
              <a:rPr lang="nl-NL" sz="2800" dirty="0"/>
              <a:t> </a:t>
            </a:r>
          </a:p>
          <a:p>
            <a:pPr marL="457200" indent="-457200">
              <a:buFont typeface="Wingdings" panose="05000000000000000000" pitchFamily="2" charset="2"/>
              <a:buChar char="Ø"/>
            </a:pPr>
            <a:r>
              <a:rPr lang="nl-NL" sz="2800" dirty="0"/>
              <a:t>De toorn des Heren ontbrandde weer tegen </a:t>
            </a:r>
            <a:r>
              <a:rPr lang="nl-NL" sz="2800" dirty="0" err="1"/>
              <a:t>Israel</a:t>
            </a:r>
            <a:r>
              <a:rPr lang="nl-NL" sz="2800" dirty="0"/>
              <a:t>; Hij zette David tegen hen op en </a:t>
            </a:r>
            <a:r>
              <a:rPr lang="nl-NL" sz="2800" dirty="0" err="1"/>
              <a:t>zeide</a:t>
            </a:r>
            <a:r>
              <a:rPr lang="nl-NL" sz="2800" dirty="0"/>
              <a:t>: Ga, tel </a:t>
            </a:r>
            <a:r>
              <a:rPr lang="nl-NL" sz="2800" dirty="0" err="1"/>
              <a:t>Israel</a:t>
            </a:r>
            <a:r>
              <a:rPr lang="nl-NL" sz="2800" dirty="0"/>
              <a:t> en Juda.</a:t>
            </a:r>
          </a:p>
          <a:p>
            <a:endParaRPr lang="nl-NL" sz="2800" dirty="0"/>
          </a:p>
          <a:p>
            <a:pPr marL="457200" indent="-457200">
              <a:buFont typeface="Wingdings" panose="05000000000000000000" pitchFamily="2" charset="2"/>
              <a:buChar char="Ø"/>
            </a:pPr>
            <a:r>
              <a:rPr lang="nl-NL" sz="2800" dirty="0"/>
              <a:t>Satan keerde zich tegen </a:t>
            </a:r>
            <a:r>
              <a:rPr lang="nl-NL" sz="2800" dirty="0" err="1"/>
              <a:t>Israel</a:t>
            </a:r>
            <a:r>
              <a:rPr lang="nl-NL" sz="2800" dirty="0"/>
              <a:t> en zette David aan, </a:t>
            </a:r>
            <a:r>
              <a:rPr lang="nl-NL" sz="2800" dirty="0" err="1"/>
              <a:t>Israel</a:t>
            </a:r>
            <a:r>
              <a:rPr lang="nl-NL" sz="2800" dirty="0"/>
              <a:t> te tellen.</a:t>
            </a:r>
          </a:p>
          <a:p>
            <a:pPr marL="457200" indent="-457200">
              <a:buFont typeface="Wingdings" panose="05000000000000000000" pitchFamily="2" charset="2"/>
              <a:buChar char="Ø"/>
            </a:pPr>
            <a:endParaRPr lang="nl-NL" sz="2800" dirty="0"/>
          </a:p>
          <a:p>
            <a:pPr marL="457200" indent="-457200">
              <a:buFont typeface="Wingdings" panose="05000000000000000000" pitchFamily="2" charset="2"/>
              <a:buChar char="Ø"/>
            </a:pPr>
            <a:r>
              <a:rPr lang="nl-NL" sz="2800" dirty="0"/>
              <a:t>David </a:t>
            </a:r>
            <a:r>
              <a:rPr lang="nl-NL" sz="2800" dirty="0" err="1"/>
              <a:t>zeide</a:t>
            </a:r>
            <a:r>
              <a:rPr lang="nl-NL" sz="2800" dirty="0"/>
              <a:t> tot de Here: Ik heb zwaar gezondigd, doordat ik dit gedaan heb</a:t>
            </a:r>
          </a:p>
        </p:txBody>
      </p:sp>
    </p:spTree>
    <p:extLst>
      <p:ext uri="{BB962C8B-B14F-4D97-AF65-F5344CB8AC3E}">
        <p14:creationId xmlns:p14="http://schemas.microsoft.com/office/powerpoint/2010/main" val="144083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15171-AFCE-4E29-88B0-EE7BC980F819}"/>
              </a:ext>
            </a:extLst>
          </p:cNvPr>
          <p:cNvSpPr/>
          <p:nvPr/>
        </p:nvSpPr>
        <p:spPr>
          <a:xfrm>
            <a:off x="927798" y="576666"/>
            <a:ext cx="10792254" cy="4401205"/>
          </a:xfrm>
          <a:prstGeom prst="rect">
            <a:avLst/>
          </a:prstGeom>
        </p:spPr>
        <p:txBody>
          <a:bodyPr wrap="square">
            <a:spAutoFit/>
          </a:bodyPr>
          <a:lstStyle/>
          <a:p>
            <a:r>
              <a:rPr lang="nl-NL" sz="2800" dirty="0"/>
              <a:t>Het Lijden van Jezus</a:t>
            </a:r>
          </a:p>
          <a:p>
            <a:endParaRPr lang="nl-NL" sz="2800" dirty="0"/>
          </a:p>
          <a:p>
            <a:pPr marL="457200" indent="-457200"/>
            <a:r>
              <a:rPr lang="nl-NL" sz="2800" dirty="0"/>
              <a:t>God -&gt; Hand. 2:23 deze, naar de bepaalde raad en voorkennis van God uitgeleverd, hebt gij door de handen van wetteloze mensen aan het kruis genageld en gedood.</a:t>
            </a:r>
          </a:p>
          <a:p>
            <a:pPr marL="457200" indent="-457200"/>
            <a:endParaRPr lang="nl-NL" sz="2800" dirty="0"/>
          </a:p>
          <a:p>
            <a:pPr marL="457200" indent="-457200"/>
            <a:r>
              <a:rPr lang="nl-NL" sz="2800" dirty="0"/>
              <a:t>Satan: -&gt; Joh.13:27  En na dit stuk brood, toen voer de satan in hem.</a:t>
            </a:r>
          </a:p>
          <a:p>
            <a:pPr marL="457200" indent="-457200"/>
            <a:r>
              <a:rPr lang="nl-NL" sz="2800" dirty="0"/>
              <a:t>Jezus dan </a:t>
            </a:r>
            <a:r>
              <a:rPr lang="nl-NL" sz="2800" dirty="0" err="1"/>
              <a:t>zeide</a:t>
            </a:r>
            <a:r>
              <a:rPr lang="nl-NL" sz="2800" dirty="0"/>
              <a:t> tot hem: Wat gij doen wilt, doe het met spoed.</a:t>
            </a:r>
          </a:p>
          <a:p>
            <a:pPr marL="457200" indent="-457200"/>
            <a:endParaRPr lang="nl-NL" sz="2800" dirty="0"/>
          </a:p>
          <a:p>
            <a:pPr marL="457200" indent="-457200"/>
            <a:r>
              <a:rPr lang="nl-NL" sz="2800" dirty="0"/>
              <a:t>Mens: -&gt; Judas, Joden, Ik, wij allemaal.</a:t>
            </a:r>
          </a:p>
        </p:txBody>
      </p:sp>
    </p:spTree>
    <p:extLst>
      <p:ext uri="{BB962C8B-B14F-4D97-AF65-F5344CB8AC3E}">
        <p14:creationId xmlns:p14="http://schemas.microsoft.com/office/powerpoint/2010/main" val="159232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59719521-3ADB-419D-807F-564100E323BE}"/>
              </a:ext>
            </a:extLst>
          </p:cNvPr>
          <p:cNvSpPr/>
          <p:nvPr/>
        </p:nvSpPr>
        <p:spPr>
          <a:xfrm>
            <a:off x="3637936" y="1288026"/>
            <a:ext cx="4404852" cy="3797286"/>
          </a:xfrm>
          <a:prstGeom prst="triangle">
            <a:avLst/>
          </a:prstGeom>
          <a:gradFill flip="none" rotWithShape="1">
            <a:gsLst>
              <a:gs pos="18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u="dbl" dirty="0" err="1">
                <a:solidFill>
                  <a:schemeClr val="tx1"/>
                </a:solidFill>
              </a:rPr>
              <a:t>Zonde</a:t>
            </a:r>
            <a:endParaRPr lang="en-GB" sz="4400" u="dbl" dirty="0">
              <a:solidFill>
                <a:schemeClr val="tx1"/>
              </a:solidFill>
            </a:endParaRPr>
          </a:p>
        </p:txBody>
      </p:sp>
      <p:sp>
        <p:nvSpPr>
          <p:cNvPr id="5" name="TextBox 4">
            <a:extLst>
              <a:ext uri="{FF2B5EF4-FFF2-40B4-BE49-F238E27FC236}">
                <a16:creationId xmlns:a16="http://schemas.microsoft.com/office/drawing/2014/main" id="{411F653B-2C8A-4EC7-816C-EC0A2B33E96F}"/>
              </a:ext>
            </a:extLst>
          </p:cNvPr>
          <p:cNvSpPr txBox="1"/>
          <p:nvPr/>
        </p:nvSpPr>
        <p:spPr>
          <a:xfrm>
            <a:off x="5445862" y="764806"/>
            <a:ext cx="788999" cy="523220"/>
          </a:xfrm>
          <a:prstGeom prst="rect">
            <a:avLst/>
          </a:prstGeom>
          <a:noFill/>
        </p:spPr>
        <p:txBody>
          <a:bodyPr wrap="none" rtlCol="0">
            <a:spAutoFit/>
          </a:bodyPr>
          <a:lstStyle/>
          <a:p>
            <a:r>
              <a:rPr lang="en-GB" sz="2800" dirty="0"/>
              <a:t>God</a:t>
            </a:r>
          </a:p>
        </p:txBody>
      </p:sp>
      <p:sp>
        <p:nvSpPr>
          <p:cNvPr id="6" name="TextBox 5">
            <a:extLst>
              <a:ext uri="{FF2B5EF4-FFF2-40B4-BE49-F238E27FC236}">
                <a16:creationId xmlns:a16="http://schemas.microsoft.com/office/drawing/2014/main" id="{9ADE4D81-89A0-4D7F-B569-2F6C22CAA47F}"/>
              </a:ext>
            </a:extLst>
          </p:cNvPr>
          <p:cNvSpPr txBox="1"/>
          <p:nvPr/>
        </p:nvSpPr>
        <p:spPr>
          <a:xfrm>
            <a:off x="8320500" y="4900646"/>
            <a:ext cx="1000595" cy="523220"/>
          </a:xfrm>
          <a:prstGeom prst="rect">
            <a:avLst/>
          </a:prstGeom>
          <a:noFill/>
        </p:spPr>
        <p:txBody>
          <a:bodyPr wrap="none" rtlCol="0">
            <a:spAutoFit/>
          </a:bodyPr>
          <a:lstStyle/>
          <a:p>
            <a:r>
              <a:rPr lang="en-GB" sz="2800" dirty="0" err="1"/>
              <a:t>Mens</a:t>
            </a:r>
            <a:endParaRPr lang="en-GB" sz="2800" dirty="0"/>
          </a:p>
        </p:txBody>
      </p:sp>
      <p:sp>
        <p:nvSpPr>
          <p:cNvPr id="7" name="TextBox 6">
            <a:extLst>
              <a:ext uri="{FF2B5EF4-FFF2-40B4-BE49-F238E27FC236}">
                <a16:creationId xmlns:a16="http://schemas.microsoft.com/office/drawing/2014/main" id="{7D47DB46-A2C3-4546-B0A6-1EFC9D8B96EF}"/>
              </a:ext>
            </a:extLst>
          </p:cNvPr>
          <p:cNvSpPr txBox="1"/>
          <p:nvPr/>
        </p:nvSpPr>
        <p:spPr>
          <a:xfrm>
            <a:off x="2654710" y="4900646"/>
            <a:ext cx="994503" cy="523220"/>
          </a:xfrm>
          <a:prstGeom prst="rect">
            <a:avLst/>
          </a:prstGeom>
          <a:noFill/>
        </p:spPr>
        <p:txBody>
          <a:bodyPr wrap="none" rtlCol="0">
            <a:spAutoFit/>
          </a:bodyPr>
          <a:lstStyle/>
          <a:p>
            <a:r>
              <a:rPr lang="en-GB" sz="2800" dirty="0"/>
              <a:t>Satan</a:t>
            </a:r>
          </a:p>
        </p:txBody>
      </p:sp>
    </p:spTree>
    <p:extLst>
      <p:ext uri="{BB962C8B-B14F-4D97-AF65-F5344CB8AC3E}">
        <p14:creationId xmlns:p14="http://schemas.microsoft.com/office/powerpoint/2010/main" val="992268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ED4923F84F15479B9DB10F2F45E16D" ma:contentTypeVersion="11" ma:contentTypeDescription="Create a new document." ma:contentTypeScope="" ma:versionID="379082ff95c8590342919e01595a7054">
  <xsd:schema xmlns:xsd="http://www.w3.org/2001/XMLSchema" xmlns:xs="http://www.w3.org/2001/XMLSchema" xmlns:p="http://schemas.microsoft.com/office/2006/metadata/properties" xmlns:ns3="fc1a167c-3770-4b5a-8e35-679da3c2d70e" xmlns:ns4="65a40ca3-8a26-4cd9-98bf-a842c74e886e" targetNamespace="http://schemas.microsoft.com/office/2006/metadata/properties" ma:root="true" ma:fieldsID="f849510823b0fd2e31dacd14bdf8fb1c" ns3:_="" ns4:_="">
    <xsd:import namespace="fc1a167c-3770-4b5a-8e35-679da3c2d70e"/>
    <xsd:import namespace="65a40ca3-8a26-4cd9-98bf-a842c74e88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a167c-3770-4b5a-8e35-679da3c2d70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a40ca3-8a26-4cd9-98bf-a842c74e886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CC41F3-5B2B-49DE-A58D-FD488DA9228E}">
  <ds:schemaRefs>
    <ds:schemaRef ds:uri="http://purl.org/dc/elements/1.1/"/>
    <ds:schemaRef ds:uri="http://www.w3.org/XML/1998/namespace"/>
    <ds:schemaRef ds:uri="http://schemas.microsoft.com/office/2006/documentManagement/types"/>
    <ds:schemaRef ds:uri="http://purl.org/dc/dcmitype/"/>
    <ds:schemaRef ds:uri="65a40ca3-8a26-4cd9-98bf-a842c74e886e"/>
    <ds:schemaRef ds:uri="fc1a167c-3770-4b5a-8e35-679da3c2d70e"/>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CDCE3D8-470B-4243-881F-F9703D6117F8}">
  <ds:schemaRefs>
    <ds:schemaRef ds:uri="http://schemas.microsoft.com/sharepoint/v3/contenttype/forms"/>
  </ds:schemaRefs>
</ds:datastoreItem>
</file>

<file path=customXml/itemProps3.xml><?xml version="1.0" encoding="utf-8"?>
<ds:datastoreItem xmlns:ds="http://schemas.openxmlformats.org/officeDocument/2006/customXml" ds:itemID="{B4EECF42-2486-4656-8094-9B49D8EF7D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a167c-3770-4b5a-8e35-679da3c2d70e"/>
    <ds:schemaRef ds:uri="65a40ca3-8a26-4cd9-98bf-a842c74e88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321</TotalTime>
  <Words>915</Words>
  <Application>Microsoft Office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Huisjes, H. (Harm)</dc:creator>
  <cp:lastModifiedBy>Huisjes, H. (Harm)</cp:lastModifiedBy>
  <cp:revision>1</cp:revision>
  <dcterms:created xsi:type="dcterms:W3CDTF">2021-01-29T15:16:30Z</dcterms:created>
  <dcterms:modified xsi:type="dcterms:W3CDTF">2021-01-30T20:59:15Z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0x0101001AED4923F84F15479B9DB10F2F45E16D</vt:lpwstr>
  </property>
</Properties>
</file>