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32" r:id="rId1"/>
  </p:sldMasterIdLst>
  <p:sldIdLst>
    <p:sldId id="256" r:id="rId2"/>
    <p:sldId id="277" r:id="rId3"/>
    <p:sldId id="259" r:id="rId4"/>
    <p:sldId id="260" r:id="rId5"/>
    <p:sldId id="282" r:id="rId6"/>
    <p:sldId id="262" r:id="rId7"/>
    <p:sldId id="266" r:id="rId8"/>
    <p:sldId id="267" r:id="rId9"/>
    <p:sldId id="268" r:id="rId10"/>
    <p:sldId id="278" r:id="rId11"/>
    <p:sldId id="280" r:id="rId12"/>
    <p:sldId id="271" r:id="rId13"/>
    <p:sldId id="281" r:id="rId14"/>
    <p:sldId id="269" r:id="rId15"/>
    <p:sldId id="273" r:id="rId16"/>
    <p:sldId id="274" r:id="rId17"/>
    <p:sldId id="270" r:id="rId18"/>
    <p:sldId id="275" r:id="rId19"/>
    <p:sldId id="276" r:id="rId20"/>
    <p:sldId id="25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334893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367944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1332180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82609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252066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964180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3931182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447892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352213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206978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296806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20959593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7893318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74332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6831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35052303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334D819-9F07-4261-B09B-9E467E5D9002}" type="datetimeFigureOut">
              <a:rPr lang="en-US" smtClean="0"/>
              <a:t>11/13/2021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42190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34D819-9F07-4261-B09B-9E467E5D9002}" type="datetimeFigureOut">
              <a:rPr lang="en-US" smtClean="0"/>
              <a:pPr/>
              <a:t>11/13/2021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453605428"/>
      </p:ext>
    </p:extLst>
  </p:cSld>
  <p:clrMap bg1="dk1" tx1="lt1" bg2="dk2"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DF75F-5FD8-497E-85BF-2BFD84617483}"/>
              </a:ext>
            </a:extLst>
          </p:cNvPr>
          <p:cNvSpPr>
            <a:spLocks noGrp="1"/>
          </p:cNvSpPr>
          <p:nvPr>
            <p:ph type="ctrTitle"/>
          </p:nvPr>
        </p:nvSpPr>
        <p:spPr/>
        <p:txBody>
          <a:bodyPr>
            <a:normAutofit/>
          </a:bodyPr>
          <a:lstStyle/>
          <a:p>
            <a:r>
              <a:rPr lang="nl-NL" dirty="0"/>
              <a:t>Zondag 14 november</a:t>
            </a:r>
          </a:p>
        </p:txBody>
      </p:sp>
    </p:spTree>
    <p:extLst>
      <p:ext uri="{BB962C8B-B14F-4D97-AF65-F5344CB8AC3E}">
        <p14:creationId xmlns:p14="http://schemas.microsoft.com/office/powerpoint/2010/main" val="34254104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243D3-89F1-47C3-AD9E-6B76D3B33F9B}"/>
              </a:ext>
            </a:extLst>
          </p:cNvPr>
          <p:cNvSpPr>
            <a:spLocks noGrp="1"/>
          </p:cNvSpPr>
          <p:nvPr>
            <p:ph type="title"/>
          </p:nvPr>
        </p:nvSpPr>
        <p:spPr/>
        <p:txBody>
          <a:bodyPr/>
          <a:lstStyle/>
          <a:p>
            <a:r>
              <a:rPr lang="nl-NL" dirty="0"/>
              <a:t>God van wonderen</a:t>
            </a:r>
          </a:p>
        </p:txBody>
      </p:sp>
      <p:pic>
        <p:nvPicPr>
          <p:cNvPr id="7" name="Tijdelijke aanduiding voor inhoud 6" descr="Help met effen opvulling">
            <a:extLst>
              <a:ext uri="{FF2B5EF4-FFF2-40B4-BE49-F238E27FC236}">
                <a16:creationId xmlns:a16="http://schemas.microsoft.com/office/drawing/2014/main" id="{7C1526F7-395B-41A5-861C-43988AC3112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611023" y="1944023"/>
            <a:ext cx="2969953" cy="2969953"/>
          </a:xfrm>
        </p:spPr>
      </p:pic>
    </p:spTree>
    <p:extLst>
      <p:ext uri="{BB962C8B-B14F-4D97-AF65-F5344CB8AC3E}">
        <p14:creationId xmlns:p14="http://schemas.microsoft.com/office/powerpoint/2010/main" val="177713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el 1">
            <a:extLst>
              <a:ext uri="{FF2B5EF4-FFF2-40B4-BE49-F238E27FC236}">
                <a16:creationId xmlns:a16="http://schemas.microsoft.com/office/drawing/2014/main" id="{6E7243D3-89F1-47C3-AD9E-6B76D3B33F9B}"/>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a:t>God van wonderen</a:t>
            </a:r>
          </a:p>
        </p:txBody>
      </p:sp>
      <p:sp>
        <p:nvSpPr>
          <p:cNvPr id="5" name="Tijdelijke aanduiding voor tekst 4">
            <a:extLst>
              <a:ext uri="{FF2B5EF4-FFF2-40B4-BE49-F238E27FC236}">
                <a16:creationId xmlns:a16="http://schemas.microsoft.com/office/drawing/2014/main" id="{D2EB3AD0-4482-45C9-AC06-DF4EB66555BB}"/>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endParaRPr lang="en-US" sz="2400">
              <a:solidFill>
                <a:schemeClr val="bg2"/>
              </a:solidFill>
            </a:endParaRPr>
          </a:p>
        </p:txBody>
      </p:sp>
    </p:spTree>
    <p:extLst>
      <p:ext uri="{BB962C8B-B14F-4D97-AF65-F5344CB8AC3E}">
        <p14:creationId xmlns:p14="http://schemas.microsoft.com/office/powerpoint/2010/main" val="386735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8"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el 1">
            <a:extLst>
              <a:ext uri="{FF2B5EF4-FFF2-40B4-BE49-F238E27FC236}">
                <a16:creationId xmlns:a16="http://schemas.microsoft.com/office/drawing/2014/main" id="{064B76B5-356A-49C1-A5ED-06D6DAAD68FB}"/>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lnSpc>
                <a:spcPct val="90000"/>
              </a:lnSpc>
            </a:pPr>
            <a:r>
              <a:rPr lang="en-US" sz="8000"/>
              <a:t>God van creativiteit, scheppingskracht &amp; nieuwe dingen</a:t>
            </a:r>
          </a:p>
        </p:txBody>
      </p:sp>
      <p:sp>
        <p:nvSpPr>
          <p:cNvPr id="7" name="Tijdelijke aanduiding voor tekst 6">
            <a:extLst>
              <a:ext uri="{FF2B5EF4-FFF2-40B4-BE49-F238E27FC236}">
                <a16:creationId xmlns:a16="http://schemas.microsoft.com/office/drawing/2014/main" id="{718A4481-2BD2-4CEF-8030-D7FB8F381063}"/>
              </a:ext>
            </a:extLst>
          </p:cNvPr>
          <p:cNvSpPr>
            <a:spLocks noGrp="1"/>
          </p:cNvSpPr>
          <p:nvPr>
            <p:ph type="body" idx="1"/>
          </p:nvPr>
        </p:nvSpPr>
        <p:spPr>
          <a:xfrm>
            <a:off x="965505" y="4777380"/>
            <a:ext cx="10260990" cy="1209763"/>
          </a:xfrm>
        </p:spPr>
        <p:txBody>
          <a:bodyPr vert="horz" lIns="91440" tIns="45720" rIns="91440" bIns="45720" rtlCol="0" anchor="t">
            <a:normAutofit/>
          </a:bodyPr>
          <a:lstStyle/>
          <a:p>
            <a:pPr algn="ctr"/>
            <a:endParaRPr lang="en-US" sz="2400">
              <a:solidFill>
                <a:schemeClr val="bg2"/>
              </a:solidFill>
            </a:endParaRPr>
          </a:p>
        </p:txBody>
      </p:sp>
    </p:spTree>
    <p:extLst>
      <p:ext uri="{BB962C8B-B14F-4D97-AF65-F5344CB8AC3E}">
        <p14:creationId xmlns:p14="http://schemas.microsoft.com/office/powerpoint/2010/main" val="3323267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B76B5-356A-49C1-A5ED-06D6DAAD68FB}"/>
              </a:ext>
            </a:extLst>
          </p:cNvPr>
          <p:cNvSpPr>
            <a:spLocks noGrp="1"/>
          </p:cNvSpPr>
          <p:nvPr>
            <p:ph type="title"/>
          </p:nvPr>
        </p:nvSpPr>
        <p:spPr/>
        <p:txBody>
          <a:bodyPr/>
          <a:lstStyle/>
          <a:p>
            <a:r>
              <a:rPr lang="nl-NL" dirty="0"/>
              <a:t>God van creativiteit, scheppingskracht &amp; nieuwe dingen</a:t>
            </a:r>
          </a:p>
        </p:txBody>
      </p:sp>
      <p:pic>
        <p:nvPicPr>
          <p:cNvPr id="11" name="Tijdelijke aanduiding voor inhoud 10" descr="Afbeelding met vos, zoogdier, sluiten&#10;&#10;Automatisch gegenereerde beschrijving">
            <a:extLst>
              <a:ext uri="{FF2B5EF4-FFF2-40B4-BE49-F238E27FC236}">
                <a16:creationId xmlns:a16="http://schemas.microsoft.com/office/drawing/2014/main" id="{FB2D6225-67B3-4883-AF4B-6B4F2AE4E7E2}"/>
              </a:ext>
            </a:extLst>
          </p:cNvPr>
          <p:cNvPicPr>
            <a:picLocks noGrp="1" noChangeAspect="1"/>
          </p:cNvPicPr>
          <p:nvPr>
            <p:ph idx="1"/>
          </p:nvPr>
        </p:nvPicPr>
        <p:blipFill>
          <a:blip r:embed="rId2"/>
          <a:stretch>
            <a:fillRect/>
          </a:stretch>
        </p:blipFill>
        <p:spPr>
          <a:xfrm>
            <a:off x="4394865" y="2052638"/>
            <a:ext cx="2364045" cy="4195762"/>
          </a:xfrm>
        </p:spPr>
      </p:pic>
    </p:spTree>
    <p:extLst>
      <p:ext uri="{BB962C8B-B14F-4D97-AF65-F5344CB8AC3E}">
        <p14:creationId xmlns:p14="http://schemas.microsoft.com/office/powerpoint/2010/main" val="223099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B76B5-356A-49C1-A5ED-06D6DAAD68FB}"/>
              </a:ext>
            </a:extLst>
          </p:cNvPr>
          <p:cNvSpPr>
            <a:spLocks noGrp="1"/>
          </p:cNvSpPr>
          <p:nvPr>
            <p:ph type="title"/>
          </p:nvPr>
        </p:nvSpPr>
        <p:spPr/>
        <p:txBody>
          <a:bodyPr/>
          <a:lstStyle/>
          <a:p>
            <a:r>
              <a:rPr lang="nl-NL" dirty="0"/>
              <a:t>God van creativiteit, scheppingskracht &amp; nieuwe dingen</a:t>
            </a:r>
          </a:p>
        </p:txBody>
      </p:sp>
      <p:pic>
        <p:nvPicPr>
          <p:cNvPr id="19" name="Tijdelijke aanduiding voor inhoud 18" descr="Afbeelding met gier, vogel, roofvogel, blauw&#10;&#10;Automatisch gegenereerde beschrijving">
            <a:extLst>
              <a:ext uri="{FF2B5EF4-FFF2-40B4-BE49-F238E27FC236}">
                <a16:creationId xmlns:a16="http://schemas.microsoft.com/office/drawing/2014/main" id="{72819EFE-A4B9-4EB0-B56F-59B2E80BB115}"/>
              </a:ext>
            </a:extLst>
          </p:cNvPr>
          <p:cNvPicPr>
            <a:picLocks noGrp="1" noChangeAspect="1"/>
          </p:cNvPicPr>
          <p:nvPr>
            <p:ph idx="1"/>
          </p:nvPr>
        </p:nvPicPr>
        <p:blipFill>
          <a:blip r:embed="rId2"/>
          <a:stretch>
            <a:fillRect/>
          </a:stretch>
        </p:blipFill>
        <p:spPr>
          <a:xfrm>
            <a:off x="1847322" y="2052638"/>
            <a:ext cx="7459132" cy="4195762"/>
          </a:xfrm>
        </p:spPr>
      </p:pic>
    </p:spTree>
    <p:extLst>
      <p:ext uri="{BB962C8B-B14F-4D97-AF65-F5344CB8AC3E}">
        <p14:creationId xmlns:p14="http://schemas.microsoft.com/office/powerpoint/2010/main" val="3764192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B76B5-356A-49C1-A5ED-06D6DAAD68FB}"/>
              </a:ext>
            </a:extLst>
          </p:cNvPr>
          <p:cNvSpPr>
            <a:spLocks noGrp="1"/>
          </p:cNvSpPr>
          <p:nvPr>
            <p:ph type="title"/>
          </p:nvPr>
        </p:nvSpPr>
        <p:spPr/>
        <p:txBody>
          <a:bodyPr/>
          <a:lstStyle/>
          <a:p>
            <a:r>
              <a:rPr lang="nl-NL" dirty="0"/>
              <a:t>God van creativiteit, scheppingskracht &amp; nieuwe dingen</a:t>
            </a:r>
          </a:p>
        </p:txBody>
      </p:sp>
      <p:pic>
        <p:nvPicPr>
          <p:cNvPr id="6" name="Tijdelijke aanduiding voor inhoud 5">
            <a:extLst>
              <a:ext uri="{FF2B5EF4-FFF2-40B4-BE49-F238E27FC236}">
                <a16:creationId xmlns:a16="http://schemas.microsoft.com/office/drawing/2014/main" id="{D1AE8B3E-03B1-48F9-ACA3-022A15DE6995}"/>
              </a:ext>
            </a:extLst>
          </p:cNvPr>
          <p:cNvPicPr>
            <a:picLocks noGrp="1" noChangeAspect="1"/>
          </p:cNvPicPr>
          <p:nvPr>
            <p:ph idx="1"/>
          </p:nvPr>
        </p:nvPicPr>
        <p:blipFill>
          <a:blip r:embed="rId2"/>
          <a:stretch>
            <a:fillRect/>
          </a:stretch>
        </p:blipFill>
        <p:spPr>
          <a:xfrm>
            <a:off x="4077231" y="2052638"/>
            <a:ext cx="2999314" cy="4195762"/>
          </a:xfrm>
        </p:spPr>
      </p:pic>
    </p:spTree>
    <p:extLst>
      <p:ext uri="{BB962C8B-B14F-4D97-AF65-F5344CB8AC3E}">
        <p14:creationId xmlns:p14="http://schemas.microsoft.com/office/powerpoint/2010/main" val="342517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B76B5-356A-49C1-A5ED-06D6DAAD68FB}"/>
              </a:ext>
            </a:extLst>
          </p:cNvPr>
          <p:cNvSpPr>
            <a:spLocks noGrp="1"/>
          </p:cNvSpPr>
          <p:nvPr>
            <p:ph type="title"/>
          </p:nvPr>
        </p:nvSpPr>
        <p:spPr/>
        <p:txBody>
          <a:bodyPr/>
          <a:lstStyle/>
          <a:p>
            <a:r>
              <a:rPr lang="nl-NL" dirty="0"/>
              <a:t>God van creativiteit, scheppingskracht &amp; nieuwe dingen</a:t>
            </a:r>
          </a:p>
        </p:txBody>
      </p:sp>
      <p:pic>
        <p:nvPicPr>
          <p:cNvPr id="7" name="Tijdelijke aanduiding voor inhoud 6">
            <a:extLst>
              <a:ext uri="{FF2B5EF4-FFF2-40B4-BE49-F238E27FC236}">
                <a16:creationId xmlns:a16="http://schemas.microsoft.com/office/drawing/2014/main" id="{2D5BD100-2CC6-43EC-85C1-C8E1CC7781D1}"/>
              </a:ext>
            </a:extLst>
          </p:cNvPr>
          <p:cNvPicPr>
            <a:picLocks noGrp="1" noChangeAspect="1"/>
          </p:cNvPicPr>
          <p:nvPr>
            <p:ph idx="1"/>
          </p:nvPr>
        </p:nvPicPr>
        <p:blipFill>
          <a:blip r:embed="rId2"/>
          <a:stretch>
            <a:fillRect/>
          </a:stretch>
        </p:blipFill>
        <p:spPr>
          <a:xfrm>
            <a:off x="3419655" y="2052638"/>
            <a:ext cx="4314466" cy="4195762"/>
          </a:xfrm>
        </p:spPr>
      </p:pic>
    </p:spTree>
    <p:extLst>
      <p:ext uri="{BB962C8B-B14F-4D97-AF65-F5344CB8AC3E}">
        <p14:creationId xmlns:p14="http://schemas.microsoft.com/office/powerpoint/2010/main" val="197930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18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D9C4ACE1-F954-474D-A76A-22879ABDBDE8}"/>
              </a:ext>
            </a:extLst>
          </p:cNvPr>
          <p:cNvSpPr>
            <a:spLocks noGrp="1"/>
          </p:cNvSpPr>
          <p:nvPr>
            <p:ph type="title"/>
          </p:nvPr>
        </p:nvSpPr>
        <p:spPr>
          <a:xfrm>
            <a:off x="653143" y="1645920"/>
            <a:ext cx="3522879" cy="4470821"/>
          </a:xfrm>
        </p:spPr>
        <p:txBody>
          <a:bodyPr>
            <a:normAutofit/>
          </a:bodyPr>
          <a:lstStyle/>
          <a:p>
            <a:pPr algn="r"/>
            <a:r>
              <a:rPr lang="nl-NL" dirty="0">
                <a:solidFill>
                  <a:schemeClr val="bg2"/>
                </a:solidFill>
              </a:rPr>
              <a:t>Jesaja 46:3-4 &amp; 9-11</a:t>
            </a:r>
          </a:p>
        </p:txBody>
      </p:sp>
      <p:sp>
        <p:nvSpPr>
          <p:cNvPr id="3" name="Tijdelijke aanduiding voor inhoud 2">
            <a:extLst>
              <a:ext uri="{FF2B5EF4-FFF2-40B4-BE49-F238E27FC236}">
                <a16:creationId xmlns:a16="http://schemas.microsoft.com/office/drawing/2014/main" id="{FAA22669-75CE-4446-9894-1610C0D54E5F}"/>
              </a:ext>
            </a:extLst>
          </p:cNvPr>
          <p:cNvSpPr>
            <a:spLocks noGrp="1"/>
          </p:cNvSpPr>
          <p:nvPr>
            <p:ph idx="1"/>
          </p:nvPr>
        </p:nvSpPr>
        <p:spPr>
          <a:xfrm>
            <a:off x="5204109" y="1645920"/>
            <a:ext cx="6795058" cy="4922831"/>
          </a:xfrm>
        </p:spPr>
        <p:txBody>
          <a:bodyPr>
            <a:normAutofit lnSpcReduction="10000"/>
          </a:bodyPr>
          <a:lstStyle/>
          <a:p>
            <a:pPr marL="0" indent="0">
              <a:lnSpc>
                <a:spcPct val="90000"/>
              </a:lnSpc>
              <a:buNone/>
            </a:pPr>
            <a:r>
              <a:rPr lang="nl-NL" dirty="0"/>
              <a:t>[ De Heer zegt: ] "Luister naar Mij, volk van Israël! Luister, overblijfsel van Israël! Ik heb jullie gedragen vanaf de dag dat jullie werden geboren. </a:t>
            </a:r>
          </a:p>
          <a:p>
            <a:pPr marL="0" indent="0">
              <a:lnSpc>
                <a:spcPct val="90000"/>
              </a:lnSpc>
              <a:buNone/>
            </a:pPr>
            <a:r>
              <a:rPr lang="nl-NL" dirty="0"/>
              <a:t>En Ik blijf jullie dragen totdat jullie oud en grijs geworden zijn. Want Ik ben altijd Dezelfde en Ik verander niet. Ik heb jullie gedragen en Ik zal jullie blijven dragen. Ik zal jullie optillen, dragen en redden. </a:t>
            </a:r>
          </a:p>
          <a:p>
            <a:pPr>
              <a:lnSpc>
                <a:spcPct val="90000"/>
              </a:lnSpc>
            </a:pPr>
            <a:endParaRPr lang="nl-NL" dirty="0"/>
          </a:p>
          <a:p>
            <a:pPr marL="0" indent="0">
              <a:lnSpc>
                <a:spcPct val="90000"/>
              </a:lnSpc>
              <a:buNone/>
            </a:pPr>
            <a:r>
              <a:rPr lang="nl-NL" dirty="0"/>
              <a:t>Denk aan wat er vroeger is gebeurd. Ik ben God en er is geen andere God. Er is niemand als Ik. </a:t>
            </a:r>
          </a:p>
          <a:p>
            <a:pPr marL="0" indent="0">
              <a:lnSpc>
                <a:spcPct val="90000"/>
              </a:lnSpc>
              <a:buNone/>
            </a:pPr>
            <a:r>
              <a:rPr lang="nl-NL" dirty="0"/>
              <a:t>Al aan het begin vertel Ik wat er aan het eind zal gebeuren. Ik spreek van tevoren over dingen die nog niet gebeurd zijn. En alles wat Ik van plan was, doe Ik. </a:t>
            </a:r>
          </a:p>
          <a:p>
            <a:pPr marL="0" indent="0">
              <a:lnSpc>
                <a:spcPct val="90000"/>
              </a:lnSpc>
              <a:buNone/>
            </a:pPr>
            <a:r>
              <a:rPr lang="nl-NL" dirty="0"/>
              <a:t>Ik roep een man  uit het oosten, uit een ver land. Hij is sterk en snel als een roofvogel. Ik heb het gezegd en Ik zal het ook doen. Ik heb het bedacht en het zal ook gebeuren.</a:t>
            </a:r>
            <a:endParaRPr lang="nl-NL" sz="1800" dirty="0"/>
          </a:p>
        </p:txBody>
      </p:sp>
    </p:spTree>
    <p:extLst>
      <p:ext uri="{BB962C8B-B14F-4D97-AF65-F5344CB8AC3E}">
        <p14:creationId xmlns:p14="http://schemas.microsoft.com/office/powerpoint/2010/main" val="315193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Freeform: Shape 24">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0A7ED47F-76B6-41B2-8B2E-861E4E6DD252}"/>
              </a:ext>
            </a:extLst>
          </p:cNvPr>
          <p:cNvSpPr>
            <a:spLocks noGrp="1"/>
          </p:cNvSpPr>
          <p:nvPr>
            <p:ph type="title"/>
          </p:nvPr>
        </p:nvSpPr>
        <p:spPr>
          <a:xfrm>
            <a:off x="653143" y="1645920"/>
            <a:ext cx="3522879" cy="4470821"/>
          </a:xfrm>
        </p:spPr>
        <p:txBody>
          <a:bodyPr>
            <a:normAutofit/>
          </a:bodyPr>
          <a:lstStyle/>
          <a:p>
            <a:pPr algn="r"/>
            <a:r>
              <a:rPr lang="nl-NL" dirty="0">
                <a:solidFill>
                  <a:schemeClr val="bg2"/>
                </a:solidFill>
              </a:rPr>
              <a:t>Psalm 145:3 </a:t>
            </a:r>
            <a:br>
              <a:rPr lang="nl-NL" dirty="0">
                <a:solidFill>
                  <a:schemeClr val="bg2"/>
                </a:solidFill>
              </a:rPr>
            </a:br>
            <a:endParaRPr lang="nl-NL" dirty="0">
              <a:solidFill>
                <a:schemeClr val="bg2"/>
              </a:solidFill>
            </a:endParaRPr>
          </a:p>
        </p:txBody>
      </p:sp>
      <p:sp>
        <p:nvSpPr>
          <p:cNvPr id="3" name="Tijdelijke aanduiding voor inhoud 2">
            <a:extLst>
              <a:ext uri="{FF2B5EF4-FFF2-40B4-BE49-F238E27FC236}">
                <a16:creationId xmlns:a16="http://schemas.microsoft.com/office/drawing/2014/main" id="{4F49EDDD-F949-4F44-8EDE-0A77F736D9AF}"/>
              </a:ext>
            </a:extLst>
          </p:cNvPr>
          <p:cNvSpPr>
            <a:spLocks noGrp="1"/>
          </p:cNvSpPr>
          <p:nvPr>
            <p:ph idx="1"/>
          </p:nvPr>
        </p:nvSpPr>
        <p:spPr>
          <a:xfrm>
            <a:off x="5204109" y="1645920"/>
            <a:ext cx="6269434" cy="4470821"/>
          </a:xfrm>
        </p:spPr>
        <p:txBody>
          <a:bodyPr>
            <a:normAutofit/>
          </a:bodyPr>
          <a:lstStyle/>
          <a:p>
            <a:pPr marL="0" indent="0">
              <a:buNone/>
            </a:pPr>
            <a:r>
              <a:rPr lang="nl-NL" sz="4000" dirty="0"/>
              <a:t>‘Groot is de HEER, hem komt alle lof toe, zijn grootheid is niet te doorgronden.’</a:t>
            </a:r>
          </a:p>
        </p:txBody>
      </p:sp>
    </p:spTree>
    <p:extLst>
      <p:ext uri="{BB962C8B-B14F-4D97-AF65-F5344CB8AC3E}">
        <p14:creationId xmlns:p14="http://schemas.microsoft.com/office/powerpoint/2010/main" val="385646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1" name="Straight Connector 20">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bg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2B1A2D1D-FAF2-4B0E-85B8-BD9720B33328}"/>
              </a:ext>
            </a:extLst>
          </p:cNvPr>
          <p:cNvSpPr>
            <a:spLocks noGrp="1"/>
          </p:cNvSpPr>
          <p:nvPr>
            <p:ph type="title"/>
          </p:nvPr>
        </p:nvSpPr>
        <p:spPr>
          <a:xfrm>
            <a:off x="4654295" y="1266958"/>
            <a:ext cx="6808362" cy="4528457"/>
          </a:xfrm>
        </p:spPr>
        <p:txBody>
          <a:bodyPr vert="horz" lIns="91440" tIns="45720" rIns="91440" bIns="45720" rtlCol="0" anchor="ctr">
            <a:normAutofit/>
          </a:bodyPr>
          <a:lstStyle/>
          <a:p>
            <a:r>
              <a:rPr lang="en-US" sz="7200"/>
              <a:t>Past God in ons denken </a:t>
            </a:r>
            <a:br>
              <a:rPr lang="en-US" sz="7200"/>
            </a:br>
            <a:r>
              <a:rPr lang="en-US" sz="7200"/>
              <a:t>of passen we God in ons denken in?</a:t>
            </a:r>
          </a:p>
        </p:txBody>
      </p:sp>
    </p:spTree>
    <p:extLst>
      <p:ext uri="{BB962C8B-B14F-4D97-AF65-F5344CB8AC3E}">
        <p14:creationId xmlns:p14="http://schemas.microsoft.com/office/powerpoint/2010/main" val="182785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cxnSp>
        <p:nvCxnSpPr>
          <p:cNvPr id="21" name="Straight Connector 20">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bg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2B1A2D1D-FAF2-4B0E-85B8-BD9720B33328}"/>
              </a:ext>
            </a:extLst>
          </p:cNvPr>
          <p:cNvSpPr>
            <a:spLocks noGrp="1"/>
          </p:cNvSpPr>
          <p:nvPr>
            <p:ph type="title"/>
          </p:nvPr>
        </p:nvSpPr>
        <p:spPr>
          <a:xfrm>
            <a:off x="4654295" y="1266958"/>
            <a:ext cx="6808362" cy="4528457"/>
          </a:xfrm>
        </p:spPr>
        <p:txBody>
          <a:bodyPr vert="horz" lIns="91440" tIns="45720" rIns="91440" bIns="45720" rtlCol="0" anchor="ctr">
            <a:normAutofit/>
          </a:bodyPr>
          <a:lstStyle/>
          <a:p>
            <a:r>
              <a:rPr lang="en-US" sz="7200"/>
              <a:t>Past God in ons denken </a:t>
            </a:r>
            <a:br>
              <a:rPr lang="en-US" sz="7200"/>
            </a:br>
            <a:r>
              <a:rPr lang="en-US" sz="7200"/>
              <a:t>of passen we God in ons denken in?</a:t>
            </a:r>
          </a:p>
        </p:txBody>
      </p:sp>
    </p:spTree>
    <p:extLst>
      <p:ext uri="{BB962C8B-B14F-4D97-AF65-F5344CB8AC3E}">
        <p14:creationId xmlns:p14="http://schemas.microsoft.com/office/powerpoint/2010/main" val="56510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9" name="Freeform: Shape 13">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el 3">
            <a:extLst>
              <a:ext uri="{FF2B5EF4-FFF2-40B4-BE49-F238E27FC236}">
                <a16:creationId xmlns:a16="http://schemas.microsoft.com/office/drawing/2014/main" id="{0E9E747C-34A0-4DE8-875D-4D39018908F3}"/>
              </a:ext>
            </a:extLst>
          </p:cNvPr>
          <p:cNvSpPr>
            <a:spLocks noGrp="1"/>
          </p:cNvSpPr>
          <p:nvPr>
            <p:ph type="title"/>
          </p:nvPr>
        </p:nvSpPr>
        <p:spPr>
          <a:xfrm>
            <a:off x="653143" y="1645920"/>
            <a:ext cx="3522879" cy="4470821"/>
          </a:xfrm>
        </p:spPr>
        <p:txBody>
          <a:bodyPr>
            <a:normAutofit/>
          </a:bodyPr>
          <a:lstStyle/>
          <a:p>
            <a:pPr algn="r"/>
            <a:r>
              <a:rPr lang="nl-NL">
                <a:solidFill>
                  <a:schemeClr val="bg2"/>
                </a:solidFill>
              </a:rPr>
              <a:t>Jesaja 43:1-3 &amp; 15-21</a:t>
            </a:r>
          </a:p>
        </p:txBody>
      </p:sp>
      <p:sp>
        <p:nvSpPr>
          <p:cNvPr id="5" name="Tijdelijke aanduiding voor inhoud 4">
            <a:extLst>
              <a:ext uri="{FF2B5EF4-FFF2-40B4-BE49-F238E27FC236}">
                <a16:creationId xmlns:a16="http://schemas.microsoft.com/office/drawing/2014/main" id="{BB1914ED-9930-4593-AC7C-6842566BEAE2}"/>
              </a:ext>
            </a:extLst>
          </p:cNvPr>
          <p:cNvSpPr>
            <a:spLocks noGrp="1"/>
          </p:cNvSpPr>
          <p:nvPr>
            <p:ph idx="1"/>
          </p:nvPr>
        </p:nvSpPr>
        <p:spPr>
          <a:xfrm>
            <a:off x="5204109" y="1645920"/>
            <a:ext cx="6269434" cy="4470821"/>
          </a:xfrm>
        </p:spPr>
        <p:txBody>
          <a:bodyPr>
            <a:normAutofit/>
          </a:bodyPr>
          <a:lstStyle/>
          <a:p>
            <a:pPr marL="0" indent="0">
              <a:buNone/>
            </a:pPr>
            <a:r>
              <a:rPr lang="nl-NL" sz="2400" dirty="0"/>
              <a:t>Welnu, dit zegt de HEER, die jou schiep, Jakob, die jou vormde, Israël: Wees niet bang, want ik zal je vrijkopen, ik heb je bij je naam geroepen, je bent van mij!</a:t>
            </a:r>
          </a:p>
          <a:p>
            <a:pPr marL="0" indent="0">
              <a:buNone/>
            </a:pPr>
            <a:r>
              <a:rPr lang="nl-NL" sz="2400" dirty="0"/>
              <a:t>Moet je door het water gaan – ik ben bij je; of door rivieren – je wordt niet meegesleurd. Moet je door het vuur gaan – het zal je niet verteren, de vlammen zullen je niet verschroeien.</a:t>
            </a:r>
          </a:p>
          <a:p>
            <a:pPr marL="0" indent="0">
              <a:buNone/>
            </a:pPr>
            <a:r>
              <a:rPr lang="nl-NL" sz="2400" dirty="0"/>
              <a:t>Want ik, de HEER, ben je God, de Heilige van Israël, je redder. Voor jou geef ik Egypte als losgeld, Nubië en </a:t>
            </a:r>
            <a:r>
              <a:rPr lang="nl-NL" sz="2400" dirty="0" err="1"/>
              <a:t>Seba</a:t>
            </a:r>
            <a:r>
              <a:rPr lang="nl-NL" sz="2400" dirty="0"/>
              <a:t> ruil ik in tegen jou.</a:t>
            </a:r>
          </a:p>
          <a:p>
            <a:endParaRPr lang="nl-NL" dirty="0"/>
          </a:p>
        </p:txBody>
      </p:sp>
    </p:spTree>
    <p:extLst>
      <p:ext uri="{BB962C8B-B14F-4D97-AF65-F5344CB8AC3E}">
        <p14:creationId xmlns:p14="http://schemas.microsoft.com/office/powerpoint/2010/main" val="161519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7" name="Freeform: Shape 13">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5">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el 3">
            <a:extLst>
              <a:ext uri="{FF2B5EF4-FFF2-40B4-BE49-F238E27FC236}">
                <a16:creationId xmlns:a16="http://schemas.microsoft.com/office/drawing/2014/main" id="{0E9E747C-34A0-4DE8-875D-4D39018908F3}"/>
              </a:ext>
            </a:extLst>
          </p:cNvPr>
          <p:cNvSpPr>
            <a:spLocks noGrp="1"/>
          </p:cNvSpPr>
          <p:nvPr>
            <p:ph type="title"/>
          </p:nvPr>
        </p:nvSpPr>
        <p:spPr>
          <a:xfrm>
            <a:off x="653143" y="1645920"/>
            <a:ext cx="3522879" cy="4470821"/>
          </a:xfrm>
        </p:spPr>
        <p:txBody>
          <a:bodyPr>
            <a:normAutofit/>
          </a:bodyPr>
          <a:lstStyle/>
          <a:p>
            <a:pPr algn="r"/>
            <a:r>
              <a:rPr lang="nl-NL" dirty="0">
                <a:solidFill>
                  <a:schemeClr val="bg2"/>
                </a:solidFill>
              </a:rPr>
              <a:t>Jesaja 43:1-3 &amp; 15-21</a:t>
            </a:r>
          </a:p>
        </p:txBody>
      </p:sp>
      <p:sp>
        <p:nvSpPr>
          <p:cNvPr id="5" name="Tijdelijke aanduiding voor inhoud 4">
            <a:extLst>
              <a:ext uri="{FF2B5EF4-FFF2-40B4-BE49-F238E27FC236}">
                <a16:creationId xmlns:a16="http://schemas.microsoft.com/office/drawing/2014/main" id="{BB1914ED-9930-4593-AC7C-6842566BEAE2}"/>
              </a:ext>
            </a:extLst>
          </p:cNvPr>
          <p:cNvSpPr>
            <a:spLocks noGrp="1"/>
          </p:cNvSpPr>
          <p:nvPr>
            <p:ph idx="1"/>
          </p:nvPr>
        </p:nvSpPr>
        <p:spPr>
          <a:xfrm>
            <a:off x="5204109" y="1645920"/>
            <a:ext cx="6269434" cy="4470821"/>
          </a:xfrm>
        </p:spPr>
        <p:txBody>
          <a:bodyPr>
            <a:normAutofit/>
          </a:bodyPr>
          <a:lstStyle/>
          <a:p>
            <a:pPr marL="0" indent="0">
              <a:lnSpc>
                <a:spcPct val="90000"/>
              </a:lnSpc>
              <a:buNone/>
            </a:pPr>
            <a:r>
              <a:rPr lang="nl-NL" sz="2400" dirty="0"/>
              <a:t>Ik ben de HEER, jullie Heilige, de schepper van Israël, jullie koning.</a:t>
            </a:r>
          </a:p>
          <a:p>
            <a:pPr marL="0" indent="0">
              <a:lnSpc>
                <a:spcPct val="90000"/>
              </a:lnSpc>
              <a:buNone/>
            </a:pPr>
            <a:r>
              <a:rPr lang="nl-NL" sz="2400" dirty="0"/>
              <a:t>Dit zegt de HEER, die een weg baande door de zee en een pad door machtige wateren,</a:t>
            </a:r>
          </a:p>
          <a:p>
            <a:pPr marL="0" indent="0">
              <a:lnSpc>
                <a:spcPct val="90000"/>
              </a:lnSpc>
              <a:buNone/>
            </a:pPr>
            <a:r>
              <a:rPr lang="nl-NL" sz="2400" dirty="0"/>
              <a:t>die paarden en wagens liet uitrukken, een heel leger van geweldenaars – daar lagen ze, en ze stonden niet meer op, ze zijn vergaan, als een kwijnende vlam gedoofd.</a:t>
            </a:r>
          </a:p>
          <a:p>
            <a:pPr marL="0" indent="0">
              <a:lnSpc>
                <a:spcPct val="90000"/>
              </a:lnSpc>
              <a:buNone/>
            </a:pPr>
            <a:r>
              <a:rPr lang="nl-NL" sz="2400" dirty="0"/>
              <a:t>Blijf niet staan bij wat eertijds is gebeurd, laat het verleden nu rusten.</a:t>
            </a:r>
          </a:p>
          <a:p>
            <a:pPr>
              <a:lnSpc>
                <a:spcPct val="90000"/>
              </a:lnSpc>
            </a:pPr>
            <a:endParaRPr lang="nl-NL" sz="1400" dirty="0"/>
          </a:p>
        </p:txBody>
      </p:sp>
    </p:spTree>
    <p:extLst>
      <p:ext uri="{BB962C8B-B14F-4D97-AF65-F5344CB8AC3E}">
        <p14:creationId xmlns:p14="http://schemas.microsoft.com/office/powerpoint/2010/main" val="13489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7" name="Freeform: Shape 13">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5">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el 3">
            <a:extLst>
              <a:ext uri="{FF2B5EF4-FFF2-40B4-BE49-F238E27FC236}">
                <a16:creationId xmlns:a16="http://schemas.microsoft.com/office/drawing/2014/main" id="{0E9E747C-34A0-4DE8-875D-4D39018908F3}"/>
              </a:ext>
            </a:extLst>
          </p:cNvPr>
          <p:cNvSpPr>
            <a:spLocks noGrp="1"/>
          </p:cNvSpPr>
          <p:nvPr>
            <p:ph type="title"/>
          </p:nvPr>
        </p:nvSpPr>
        <p:spPr>
          <a:xfrm>
            <a:off x="653143" y="1645920"/>
            <a:ext cx="3522879" cy="4470821"/>
          </a:xfrm>
        </p:spPr>
        <p:txBody>
          <a:bodyPr>
            <a:normAutofit/>
          </a:bodyPr>
          <a:lstStyle/>
          <a:p>
            <a:pPr algn="r"/>
            <a:r>
              <a:rPr lang="nl-NL" dirty="0">
                <a:solidFill>
                  <a:schemeClr val="bg2"/>
                </a:solidFill>
              </a:rPr>
              <a:t>Jesaja 43:1-3 &amp; 15-21</a:t>
            </a:r>
          </a:p>
        </p:txBody>
      </p:sp>
      <p:sp>
        <p:nvSpPr>
          <p:cNvPr id="5" name="Tijdelijke aanduiding voor inhoud 4">
            <a:extLst>
              <a:ext uri="{FF2B5EF4-FFF2-40B4-BE49-F238E27FC236}">
                <a16:creationId xmlns:a16="http://schemas.microsoft.com/office/drawing/2014/main" id="{BB1914ED-9930-4593-AC7C-6842566BEAE2}"/>
              </a:ext>
            </a:extLst>
          </p:cNvPr>
          <p:cNvSpPr>
            <a:spLocks noGrp="1"/>
          </p:cNvSpPr>
          <p:nvPr>
            <p:ph idx="1"/>
          </p:nvPr>
        </p:nvSpPr>
        <p:spPr>
          <a:xfrm>
            <a:off x="5204109" y="1645920"/>
            <a:ext cx="6269434" cy="4470821"/>
          </a:xfrm>
        </p:spPr>
        <p:txBody>
          <a:bodyPr>
            <a:normAutofit/>
          </a:bodyPr>
          <a:lstStyle/>
          <a:p>
            <a:pPr marL="0" indent="0">
              <a:lnSpc>
                <a:spcPct val="90000"/>
              </a:lnSpc>
              <a:buNone/>
            </a:pPr>
            <a:r>
              <a:rPr lang="nl-NL" sz="2400" dirty="0"/>
              <a:t>Zie, ik ga iets nieuws verrichten, nu ontkiemt het – heb je het nog niet gemerkt? Ik baan een weg door de woestijn, maak rivieren in de wildernis.</a:t>
            </a:r>
          </a:p>
          <a:p>
            <a:pPr marL="0" indent="0">
              <a:lnSpc>
                <a:spcPct val="90000"/>
              </a:lnSpc>
              <a:buNone/>
            </a:pPr>
            <a:r>
              <a:rPr lang="nl-NL" sz="2400" dirty="0"/>
              <a:t>De wilde dieren zullen mij eer bewijzen, de jakhalzen en de struisvogels, omdat ik water schep in de woestijn en rivieren in de wildernis; het volk dat ik heb uitgekozen, laat ik drinken.</a:t>
            </a:r>
          </a:p>
          <a:p>
            <a:pPr marL="0" indent="0">
              <a:lnSpc>
                <a:spcPct val="90000"/>
              </a:lnSpc>
              <a:buNone/>
            </a:pPr>
            <a:r>
              <a:rPr lang="nl-NL" sz="2400" dirty="0"/>
              <a:t>Dit is het volk dat ik mij gevormd heb, het zal mijn lof verkondigen.</a:t>
            </a:r>
          </a:p>
          <a:p>
            <a:pPr>
              <a:lnSpc>
                <a:spcPct val="90000"/>
              </a:lnSpc>
            </a:pPr>
            <a:endParaRPr lang="nl-NL" sz="1400" dirty="0"/>
          </a:p>
        </p:txBody>
      </p:sp>
    </p:spTree>
    <p:extLst>
      <p:ext uri="{BB962C8B-B14F-4D97-AF65-F5344CB8AC3E}">
        <p14:creationId xmlns:p14="http://schemas.microsoft.com/office/powerpoint/2010/main" val="233002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93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4927A-B350-4B31-BF34-A247FF97B16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BC6C8EE-8A4D-496A-B3EE-0B03A135D739}"/>
              </a:ext>
            </a:extLst>
          </p:cNvPr>
          <p:cNvSpPr>
            <a:spLocks noGrp="1"/>
          </p:cNvSpPr>
          <p:nvPr>
            <p:ph idx="1"/>
          </p:nvPr>
        </p:nvSpPr>
        <p:spPr/>
        <p:txBody>
          <a:bodyPr>
            <a:normAutofit/>
          </a:bodyPr>
          <a:lstStyle/>
          <a:p>
            <a:r>
              <a:rPr lang="nl-NL" sz="2800" dirty="0"/>
              <a:t>God is een God van wonderen</a:t>
            </a:r>
          </a:p>
          <a:p>
            <a:r>
              <a:rPr lang="nl-NL" sz="2800" dirty="0"/>
              <a:t>God is een God met scheppingskracht</a:t>
            </a:r>
          </a:p>
          <a:p>
            <a:r>
              <a:rPr lang="nl-NL" sz="2800" dirty="0"/>
              <a:t>God doet nieuwe dingen</a:t>
            </a:r>
          </a:p>
        </p:txBody>
      </p:sp>
    </p:spTree>
    <p:extLst>
      <p:ext uri="{BB962C8B-B14F-4D97-AF65-F5344CB8AC3E}">
        <p14:creationId xmlns:p14="http://schemas.microsoft.com/office/powerpoint/2010/main" val="246853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4927A-B350-4B31-BF34-A247FF97B16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BC6C8EE-8A4D-496A-B3EE-0B03A135D739}"/>
              </a:ext>
            </a:extLst>
          </p:cNvPr>
          <p:cNvSpPr>
            <a:spLocks noGrp="1"/>
          </p:cNvSpPr>
          <p:nvPr>
            <p:ph idx="1"/>
          </p:nvPr>
        </p:nvSpPr>
        <p:spPr/>
        <p:txBody>
          <a:bodyPr>
            <a:normAutofit/>
          </a:bodyPr>
          <a:lstStyle/>
          <a:p>
            <a:r>
              <a:rPr lang="nl-NL" sz="2800" dirty="0"/>
              <a:t>God is een God van wonderen</a:t>
            </a:r>
          </a:p>
          <a:p>
            <a:r>
              <a:rPr lang="nl-NL" sz="2800" dirty="0"/>
              <a:t>God is een God met scheppingskracht</a:t>
            </a:r>
          </a:p>
          <a:p>
            <a:r>
              <a:rPr lang="nl-NL" sz="2800" dirty="0"/>
              <a:t>God doet nieuwe dingen</a:t>
            </a:r>
          </a:p>
        </p:txBody>
      </p:sp>
      <p:pic>
        <p:nvPicPr>
          <p:cNvPr id="5" name="Graphic 4" descr="Fusie met effen opvulling">
            <a:extLst>
              <a:ext uri="{FF2B5EF4-FFF2-40B4-BE49-F238E27FC236}">
                <a16:creationId xmlns:a16="http://schemas.microsoft.com/office/drawing/2014/main" id="{0145890D-7FE7-4957-A2BE-009661A7CC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4359" y="2626804"/>
            <a:ext cx="1180085" cy="1180085"/>
          </a:xfrm>
          <a:prstGeom prst="rect">
            <a:avLst/>
          </a:prstGeom>
        </p:spPr>
      </p:pic>
      <p:sp>
        <p:nvSpPr>
          <p:cNvPr id="6" name="Tekstvak 5">
            <a:extLst>
              <a:ext uri="{FF2B5EF4-FFF2-40B4-BE49-F238E27FC236}">
                <a16:creationId xmlns:a16="http://schemas.microsoft.com/office/drawing/2014/main" id="{9C24D158-48FD-4251-951A-B23C4FA5DC9F}"/>
              </a:ext>
            </a:extLst>
          </p:cNvPr>
          <p:cNvSpPr txBox="1"/>
          <p:nvPr/>
        </p:nvSpPr>
        <p:spPr>
          <a:xfrm>
            <a:off x="7778283" y="2955236"/>
            <a:ext cx="1745286" cy="523220"/>
          </a:xfrm>
          <a:prstGeom prst="rect">
            <a:avLst/>
          </a:prstGeom>
          <a:noFill/>
        </p:spPr>
        <p:txBody>
          <a:bodyPr wrap="none" rtlCol="0">
            <a:spAutoFit/>
          </a:bodyPr>
          <a:lstStyle/>
          <a:p>
            <a:r>
              <a:rPr lang="nl-NL" sz="2800" dirty="0"/>
              <a:t>creativiteit</a:t>
            </a:r>
            <a:endParaRPr lang="nl-NL" sz="2400" dirty="0"/>
          </a:p>
        </p:txBody>
      </p:sp>
    </p:spTree>
    <p:extLst>
      <p:ext uri="{BB962C8B-B14F-4D97-AF65-F5344CB8AC3E}">
        <p14:creationId xmlns:p14="http://schemas.microsoft.com/office/powerpoint/2010/main" val="856958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243D3-89F1-47C3-AD9E-6B76D3B33F9B}"/>
              </a:ext>
            </a:extLst>
          </p:cNvPr>
          <p:cNvSpPr>
            <a:spLocks noGrp="1"/>
          </p:cNvSpPr>
          <p:nvPr>
            <p:ph type="title"/>
          </p:nvPr>
        </p:nvSpPr>
        <p:spPr/>
        <p:txBody>
          <a:bodyPr/>
          <a:lstStyle/>
          <a:p>
            <a:r>
              <a:rPr lang="nl-NL" dirty="0"/>
              <a:t>God van wonderen</a:t>
            </a:r>
          </a:p>
        </p:txBody>
      </p:sp>
      <p:pic>
        <p:nvPicPr>
          <p:cNvPr id="5" name="Tijdelijke aanduiding voor inhoud 4" descr="Afbeelding met ijs&#10;&#10;Automatisch gegenereerde beschrijving">
            <a:extLst>
              <a:ext uri="{FF2B5EF4-FFF2-40B4-BE49-F238E27FC236}">
                <a16:creationId xmlns:a16="http://schemas.microsoft.com/office/drawing/2014/main" id="{A81B83C1-D87C-4D75-BA95-03D26FBB6634}"/>
              </a:ext>
            </a:extLst>
          </p:cNvPr>
          <p:cNvPicPr>
            <a:picLocks noGrp="1" noChangeAspect="1"/>
          </p:cNvPicPr>
          <p:nvPr>
            <p:ph idx="1"/>
          </p:nvPr>
        </p:nvPicPr>
        <p:blipFill>
          <a:blip r:embed="rId2"/>
          <a:stretch>
            <a:fillRect/>
          </a:stretch>
        </p:blipFill>
        <p:spPr>
          <a:xfrm>
            <a:off x="3166776" y="2052638"/>
            <a:ext cx="4820223" cy="4195762"/>
          </a:xfrm>
        </p:spPr>
      </p:pic>
    </p:spTree>
    <p:extLst>
      <p:ext uri="{BB962C8B-B14F-4D97-AF65-F5344CB8AC3E}">
        <p14:creationId xmlns:p14="http://schemas.microsoft.com/office/powerpoint/2010/main" val="35799180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Diepblauw">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153</TotalTime>
  <Words>622</Words>
  <Application>Microsoft Office PowerPoint</Application>
  <PresentationFormat>Breedbeeld</PresentationFormat>
  <Paragraphs>40</Paragraphs>
  <Slides>20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Wingdings 3</vt:lpstr>
      <vt:lpstr>Ion</vt:lpstr>
      <vt:lpstr>Zondag 14 november</vt:lpstr>
      <vt:lpstr>Past God in ons denken  of passen we God in ons denken in?</vt:lpstr>
      <vt:lpstr>Jesaja 43:1-3 &amp; 15-21</vt:lpstr>
      <vt:lpstr>Jesaja 43:1-3 &amp; 15-21</vt:lpstr>
      <vt:lpstr>Jesaja 43:1-3 &amp; 15-21</vt:lpstr>
      <vt:lpstr>PowerPoint-presentatie</vt:lpstr>
      <vt:lpstr>PowerPoint-presentatie</vt:lpstr>
      <vt:lpstr>PowerPoint-presentatie</vt:lpstr>
      <vt:lpstr>God van wonderen</vt:lpstr>
      <vt:lpstr>God van wonderen</vt:lpstr>
      <vt:lpstr>God van wonderen</vt:lpstr>
      <vt:lpstr>God van creativiteit, scheppingskracht &amp; nieuwe dingen</vt:lpstr>
      <vt:lpstr>God van creativiteit, scheppingskracht &amp; nieuwe dingen</vt:lpstr>
      <vt:lpstr>God van creativiteit, scheppingskracht &amp; nieuwe dingen</vt:lpstr>
      <vt:lpstr>God van creativiteit, scheppingskracht &amp; nieuwe dingen</vt:lpstr>
      <vt:lpstr>God van creativiteit, scheppingskracht &amp; nieuwe dingen</vt:lpstr>
      <vt:lpstr>PowerPoint-presentatie</vt:lpstr>
      <vt:lpstr>Jesaja 46:3-4 &amp; 9-11</vt:lpstr>
      <vt:lpstr>Psalm 145:3  </vt:lpstr>
      <vt:lpstr>Past God in ons denken  of passen we God in ons denken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Zondag 14 november</dc:title>
  <dc:creator>Marjon Dijkman</dc:creator>
  <cp:lastModifiedBy>Marjon Dijkman</cp:lastModifiedBy>
  <cp:revision>7</cp:revision>
  <dcterms:created xsi:type="dcterms:W3CDTF">2021-11-13T16:56:27Z</dcterms:created>
  <dcterms:modified xsi:type="dcterms:W3CDTF">2021-11-13T19:33:14Z</dcterms:modified>
</cp:coreProperties>
</file>