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2" r:id="rId14"/>
    <p:sldId id="2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4972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85133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834057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22310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3953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23060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39282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99184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58120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2895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8738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671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79834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64994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59932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59155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28847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5/8/2022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3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A855B4-AF37-B3C5-1046-325D85F7D7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1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1CB00D5-7419-1CDA-7869-A74B2461D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733" y="290195"/>
            <a:ext cx="11548532" cy="4260844"/>
          </a:xfrm>
        </p:spPr>
        <p:txBody>
          <a:bodyPr anchor="t">
            <a:normAutofit/>
          </a:bodyPr>
          <a:lstStyle/>
          <a:p>
            <a:pPr algn="l"/>
            <a:br>
              <a:rPr lang="nl-NL" sz="11500">
                <a:solidFill>
                  <a:schemeClr val="tx1"/>
                </a:solidFill>
              </a:rPr>
            </a:br>
            <a:r>
              <a:rPr lang="nl-NL" sz="11500">
                <a:solidFill>
                  <a:schemeClr val="tx1"/>
                </a:solidFill>
              </a:rPr>
              <a:t>Zondag 8 mei</a:t>
            </a:r>
            <a:endParaRPr lang="nl-NL" sz="1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04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F6801D-EC38-ED46-0C39-E4DE2D516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Romeinen 8:12-17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9A91599-5001-E1E9-88F7-A9BDBE230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Broeders en zusters, we hoeven ons niet langer te laten leiden door onze eigen wil.</a:t>
            </a:r>
          </a:p>
          <a:p>
            <a:pPr marL="0" indent="0">
              <a:buNone/>
            </a:pPr>
            <a:r>
              <a:rPr lang="nl-NL" dirty="0"/>
              <a:t>Als u dat wel doet, zult u zeker sterven. Als u echter uw zondige wil doodt door de Geest, zult u leven.</a:t>
            </a:r>
          </a:p>
          <a:p>
            <a:pPr marL="0" indent="0">
              <a:buNone/>
            </a:pPr>
            <a:r>
              <a:rPr lang="nl-NL" dirty="0"/>
              <a:t>Allen die door de Geest van God worden geleid, zijn kinderen van God.</a:t>
            </a:r>
          </a:p>
          <a:p>
            <a:pPr marL="0" indent="0">
              <a:buNone/>
            </a:pPr>
            <a:r>
              <a:rPr lang="nl-NL" b="1" dirty="0"/>
              <a:t>U hebt de Geest niet ontvangen om opnieuw als slaven in angst te leven, u hebt de Geest ontvangen om Gods kinderen te zijn, en om hem te kunnen aanroepen met ‘</a:t>
            </a:r>
            <a:r>
              <a:rPr lang="nl-NL" b="1" dirty="0" err="1"/>
              <a:t>Abba</a:t>
            </a:r>
            <a:r>
              <a:rPr lang="nl-NL" b="1" dirty="0"/>
              <a:t>, Vader’.</a:t>
            </a:r>
          </a:p>
          <a:p>
            <a:pPr marL="0" indent="0">
              <a:buNone/>
            </a:pPr>
            <a:r>
              <a:rPr lang="nl-NL" dirty="0"/>
              <a:t>De Geest zelf verzekert onze geest dat wij Gods kinderen zijn.</a:t>
            </a:r>
          </a:p>
          <a:p>
            <a:pPr marL="0" indent="0">
              <a:buNone/>
            </a:pPr>
            <a:r>
              <a:rPr lang="nl-NL" dirty="0"/>
              <a:t>En nu we zijn kinderen zijn, zijn we ook zijn erfgenamen, erfgenamen van God. Samen met Christus zijn wij erfgenamen: wij moeten delen in zijn lijden om met hem te kunnen delen in Gods luister.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4629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E2E550CC-EB41-7A57-62A9-06039D450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9" name="Tijdelijke aanduiding voor inhoud 18" descr="Afbeelding met oranje&#10;&#10;Automatisch gegenereerde beschrijving">
            <a:extLst>
              <a:ext uri="{FF2B5EF4-FFF2-40B4-BE49-F238E27FC236}">
                <a16:creationId xmlns:a16="http://schemas.microsoft.com/office/drawing/2014/main" id="{8025C4D3-3754-57DD-BD5F-417B05F3BB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628" y="2133600"/>
            <a:ext cx="6728570" cy="3778250"/>
          </a:xfrm>
        </p:spPr>
      </p:pic>
    </p:spTree>
    <p:extLst>
      <p:ext uri="{BB962C8B-B14F-4D97-AF65-F5344CB8AC3E}">
        <p14:creationId xmlns:p14="http://schemas.microsoft.com/office/powerpoint/2010/main" val="3498893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3B7610-F65E-3A4C-D0DD-B09FF3F64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Moederdag, God als vader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33217A-6F19-992C-761F-7A0B094F25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Vol liefde</a:t>
            </a:r>
          </a:p>
          <a:p>
            <a:r>
              <a:rPr lang="nl-NL" dirty="0"/>
              <a:t>Vol genade</a:t>
            </a:r>
          </a:p>
          <a:p>
            <a:r>
              <a:rPr lang="nl-NL" dirty="0"/>
              <a:t>Vol geduld</a:t>
            </a:r>
          </a:p>
          <a:p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4D0CC25-3FCF-0FEB-8FD8-4B7FF9EE5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7076" y="285596"/>
            <a:ext cx="3009900" cy="4752975"/>
          </a:xfrm>
          <a:prstGeom prst="rect">
            <a:avLst/>
          </a:prstGeom>
        </p:spPr>
      </p:pic>
      <p:pic>
        <p:nvPicPr>
          <p:cNvPr id="44" name="Afbeelding 43">
            <a:extLst>
              <a:ext uri="{FF2B5EF4-FFF2-40B4-BE49-F238E27FC236}">
                <a16:creationId xmlns:a16="http://schemas.microsoft.com/office/drawing/2014/main" id="{F4CC270E-AC3F-FF17-B1E1-5594DAF40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761" y="3153383"/>
            <a:ext cx="3962620" cy="359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65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02017C-BA48-2269-EB64-D623BD402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God als Vader</a:t>
            </a:r>
            <a:br>
              <a:rPr lang="nl-NL" dirty="0"/>
            </a:br>
            <a:r>
              <a:rPr lang="nl-NL" dirty="0"/>
              <a:t>Psalm 103 en Romeinen 8:15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D55561-F6F6-16D2-732E-2A10FDE7C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Psalm 103:8</a:t>
            </a:r>
            <a:br>
              <a:rPr lang="nl-NL" dirty="0"/>
            </a:br>
            <a:r>
              <a:rPr lang="nl-NL" dirty="0"/>
              <a:t>De Heer is vol liefde.</a:t>
            </a:r>
            <a:br>
              <a:rPr lang="nl-NL" dirty="0"/>
            </a:br>
            <a:r>
              <a:rPr lang="nl-NL" dirty="0"/>
              <a:t>Hij vergeeft ons altijd graag wat we verkeerd deden.</a:t>
            </a:r>
            <a:br>
              <a:rPr lang="nl-NL" dirty="0"/>
            </a:br>
            <a:r>
              <a:rPr lang="nl-NL" dirty="0"/>
              <a:t>Hij is geduldig en liefdevol.</a:t>
            </a:r>
          </a:p>
          <a:p>
            <a:endParaRPr lang="nl-NL" dirty="0"/>
          </a:p>
          <a:p>
            <a:r>
              <a:rPr lang="nl-NL" dirty="0"/>
              <a:t>Psalm 103:13 </a:t>
            </a:r>
            <a:br>
              <a:rPr lang="nl-NL" dirty="0"/>
            </a:br>
            <a:r>
              <a:rPr lang="nl-NL" dirty="0"/>
              <a:t>Net zoals een vader goed zorgt voor zijn kinderen, zó goed zorgt Hij voor de mensen die diep ontzag voor Hem hebben.</a:t>
            </a:r>
          </a:p>
          <a:p>
            <a:endParaRPr lang="nl-NL" dirty="0"/>
          </a:p>
          <a:p>
            <a:r>
              <a:rPr lang="nl-NL" dirty="0"/>
              <a:t>Romeinen 8:15</a:t>
            </a:r>
            <a:br>
              <a:rPr lang="nl-NL" dirty="0"/>
            </a:br>
            <a:r>
              <a:rPr lang="nl-NL" dirty="0"/>
              <a:t>U hebt de Geest niet ontvangen om opnieuw als slaven in angst te leven, u hebt de Geest ontvangen om Gods kinderen te zijn, en om hem te kunnen aanroepen met ‘</a:t>
            </a:r>
            <a:r>
              <a:rPr lang="nl-NL" dirty="0" err="1"/>
              <a:t>Abba</a:t>
            </a:r>
            <a:r>
              <a:rPr lang="nl-NL" dirty="0"/>
              <a:t>, Vader’.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313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A021685-E3E1-017E-74ED-9A1638E28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Tijdelijke aanduiding voor inhoud 7" descr="Afbeelding met tekst&#10;&#10;Automatisch gegenereerde beschrijving">
            <a:extLst>
              <a:ext uri="{FF2B5EF4-FFF2-40B4-BE49-F238E27FC236}">
                <a16:creationId xmlns:a16="http://schemas.microsoft.com/office/drawing/2014/main" id="{65337DE2-0588-5162-09D5-41F979FDCA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706" y="2133600"/>
            <a:ext cx="3778250" cy="3778250"/>
          </a:xfrm>
        </p:spPr>
      </p:pic>
      <p:pic>
        <p:nvPicPr>
          <p:cNvPr id="10" name="Tijdelijke aanduiding voor inhoud 9" descr="Afbeelding met tekst&#10;&#10;Automatisch gegenereerde beschrijving">
            <a:extLst>
              <a:ext uri="{FF2B5EF4-FFF2-40B4-BE49-F238E27FC236}">
                <a16:creationId xmlns:a16="http://schemas.microsoft.com/office/drawing/2014/main" id="{51C26E27-9708-302B-69A2-E5E1C3DF84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869" y="2125663"/>
            <a:ext cx="3778250" cy="3778250"/>
          </a:xfrm>
        </p:spPr>
      </p:pic>
    </p:spTree>
    <p:extLst>
      <p:ext uri="{BB962C8B-B14F-4D97-AF65-F5344CB8AC3E}">
        <p14:creationId xmlns:p14="http://schemas.microsoft.com/office/powerpoint/2010/main" val="1285146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A855B4-AF37-B3C5-1046-325D85F7D7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1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1CB00D5-7419-1CDA-7869-A74B2461D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733" y="290195"/>
            <a:ext cx="11548532" cy="4260844"/>
          </a:xfrm>
        </p:spPr>
        <p:txBody>
          <a:bodyPr anchor="t">
            <a:normAutofit/>
          </a:bodyPr>
          <a:lstStyle/>
          <a:p>
            <a:pPr algn="l"/>
            <a:br>
              <a:rPr lang="nl-NL" sz="11500" dirty="0">
                <a:solidFill>
                  <a:schemeClr val="tx1"/>
                </a:solidFill>
              </a:rPr>
            </a:br>
            <a:r>
              <a:rPr lang="nl-NL" sz="11500" dirty="0">
                <a:solidFill>
                  <a:schemeClr val="tx1"/>
                </a:solidFill>
              </a:rPr>
              <a:t>Moederdag</a:t>
            </a:r>
          </a:p>
        </p:txBody>
      </p:sp>
    </p:spTree>
    <p:extLst>
      <p:ext uri="{BB962C8B-B14F-4D97-AF65-F5344CB8AC3E}">
        <p14:creationId xmlns:p14="http://schemas.microsoft.com/office/powerpoint/2010/main" val="3393250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02017C-BA48-2269-EB64-D623BD402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Psalm 103</a:t>
            </a:r>
          </a:p>
        </p:txBody>
      </p:sp>
      <p:pic>
        <p:nvPicPr>
          <p:cNvPr id="8" name="Tijdelijke aanduiding voor inhoud 7" descr="Storytelling silhouet">
            <a:extLst>
              <a:ext uri="{FF2B5EF4-FFF2-40B4-BE49-F238E27FC236}">
                <a16:creationId xmlns:a16="http://schemas.microsoft.com/office/drawing/2014/main" id="{CF52045C-0AAD-8B86-F48D-7CEAB19B8A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5866" y="2395486"/>
            <a:ext cx="3040268" cy="3040268"/>
          </a:xfrm>
        </p:spPr>
      </p:pic>
    </p:spTree>
    <p:extLst>
      <p:ext uri="{BB962C8B-B14F-4D97-AF65-F5344CB8AC3E}">
        <p14:creationId xmlns:p14="http://schemas.microsoft.com/office/powerpoint/2010/main" val="3196140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02017C-BA48-2269-EB64-D623BD402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Psalm 103:8 &amp; 13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8C4BCFE-93AA-DBE8-953C-9D365079C5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u="sng" dirty="0"/>
              <a:t>Basisbijbel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D55561-F6F6-16D2-732E-2A10FDE7C0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Vers 8</a:t>
            </a:r>
            <a:br>
              <a:rPr lang="nl-NL" dirty="0"/>
            </a:br>
            <a:r>
              <a:rPr lang="nl-NL" dirty="0"/>
              <a:t>De Heer is vol liefde.</a:t>
            </a:r>
            <a:br>
              <a:rPr lang="nl-NL" dirty="0"/>
            </a:br>
            <a:r>
              <a:rPr lang="nl-NL" dirty="0"/>
              <a:t>Hij vergeeft ons altijd graag wat we verkeerd deden.</a:t>
            </a:r>
            <a:br>
              <a:rPr lang="nl-NL" dirty="0"/>
            </a:br>
            <a:r>
              <a:rPr lang="nl-NL" dirty="0"/>
              <a:t>Hij is geduldig en liefdevol.</a:t>
            </a:r>
          </a:p>
          <a:p>
            <a:r>
              <a:rPr lang="nl-NL" dirty="0"/>
              <a:t>Vers 13 </a:t>
            </a:r>
            <a:br>
              <a:rPr lang="nl-NL" dirty="0"/>
            </a:br>
            <a:r>
              <a:rPr lang="nl-NL" dirty="0"/>
              <a:t>Net zoals een vader goed zorgt voor zijn kinderen, zó goed zorgt Hij voor de mensen die diep ontzag voor Hem hebben.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CEEBD52-9021-EEF5-9BE2-20329A0064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u="sng" dirty="0"/>
              <a:t>HSV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DB84FFD-1200-FB68-5865-D34E314E7BB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/>
              <a:t>Vers 8 </a:t>
            </a:r>
            <a:br>
              <a:rPr lang="nl-NL" dirty="0"/>
            </a:br>
            <a:r>
              <a:rPr lang="nl-NL" dirty="0"/>
              <a:t>Barmhartig en genadig is de HEERE, geduldig en rijk aan goedertierenheid.</a:t>
            </a:r>
          </a:p>
          <a:p>
            <a:endParaRPr lang="nl-NL" dirty="0"/>
          </a:p>
          <a:p>
            <a:r>
              <a:rPr lang="nl-NL" dirty="0"/>
              <a:t>Vers 13 </a:t>
            </a:r>
            <a:br>
              <a:rPr lang="nl-NL" dirty="0"/>
            </a:br>
            <a:r>
              <a:rPr lang="nl-NL" dirty="0"/>
              <a:t>Zoals een vader zich ontfermt over zijn kinderen, zo ontfermt de HEERE Zich over wie Hem vrezen.</a:t>
            </a:r>
          </a:p>
        </p:txBody>
      </p:sp>
    </p:spTree>
    <p:extLst>
      <p:ext uri="{BB962C8B-B14F-4D97-AF65-F5344CB8AC3E}">
        <p14:creationId xmlns:p14="http://schemas.microsoft.com/office/powerpoint/2010/main" val="2093855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4E5EE093-13B0-307D-6162-935B90123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Romeinen 8:15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FA51EAA9-B578-A362-EBE3-1E64698E0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U hebt de Geest niet ontvangen om opnieuw als slaven in angst te leven, u hebt de Geest ontvangen om Gods kinderen te zijn, en om hem te kunnen aanroepen met ‘</a:t>
            </a:r>
            <a:r>
              <a:rPr lang="nl-NL" dirty="0" err="1"/>
              <a:t>Abba</a:t>
            </a:r>
            <a:r>
              <a:rPr lang="nl-NL" dirty="0"/>
              <a:t>, Vader’.</a:t>
            </a:r>
          </a:p>
        </p:txBody>
      </p:sp>
    </p:spTree>
    <p:extLst>
      <p:ext uri="{BB962C8B-B14F-4D97-AF65-F5344CB8AC3E}">
        <p14:creationId xmlns:p14="http://schemas.microsoft.com/office/powerpoint/2010/main" val="2016937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65FC37-2EEE-0910-549F-6EBA7AC51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Psalm 103:3-5</a:t>
            </a:r>
            <a:br>
              <a:rPr lang="nl-NL" dirty="0"/>
            </a:br>
            <a:r>
              <a:rPr lang="nl-NL" dirty="0"/>
              <a:t>Wat heeft God voor hem gedaan?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6D96B6-FD35-1750-3FD3-818DF3733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Hij vergeeft</a:t>
            </a:r>
          </a:p>
          <a:p>
            <a:pPr lvl="0"/>
            <a:r>
              <a:rPr lang="nl-NL" dirty="0"/>
              <a:t>Hij geneest</a:t>
            </a:r>
          </a:p>
          <a:p>
            <a:pPr lvl="0"/>
            <a:r>
              <a:rPr lang="nl-NL" dirty="0"/>
              <a:t>Hij redt zijn leven van de dood</a:t>
            </a:r>
          </a:p>
          <a:p>
            <a:pPr lvl="0"/>
            <a:r>
              <a:rPr lang="nl-NL" dirty="0"/>
              <a:t>Hij geeft hem kracht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7996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A8E1AE-96F9-6B50-8437-5AB17C385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Psalm 103:6-10</a:t>
            </a:r>
            <a:br>
              <a:rPr lang="nl-NL" dirty="0"/>
            </a:br>
            <a:r>
              <a:rPr lang="nl-NL" dirty="0"/>
              <a:t>Wie is God? Hoe is God?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AF30A0-5CF3-2DF1-5A25-0EA1242196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barmhartig</a:t>
            </a:r>
          </a:p>
          <a:p>
            <a:r>
              <a:rPr lang="nl-NL" dirty="0"/>
              <a:t>genadig</a:t>
            </a:r>
          </a:p>
          <a:p>
            <a:r>
              <a:rPr lang="nl-NL" dirty="0"/>
              <a:t>vol liefde</a:t>
            </a:r>
          </a:p>
          <a:p>
            <a:r>
              <a:rPr lang="nl-NL" dirty="0"/>
              <a:t>geduldig / lankmoedig</a:t>
            </a:r>
          </a:p>
          <a:p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A9DF145-23C7-654F-EDA6-2BDE6E3FCD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u="sng" dirty="0" err="1"/>
              <a:t>Naardense</a:t>
            </a:r>
            <a:r>
              <a:rPr lang="nl-NL" u="sng" dirty="0"/>
              <a:t> Bijbel</a:t>
            </a:r>
          </a:p>
          <a:p>
            <a:pPr marL="0" indent="0">
              <a:buNone/>
            </a:pPr>
            <a:r>
              <a:rPr lang="nl-NL" dirty="0"/>
              <a:t>De Ene is ontfermend en genádig, lankmoedig, overvloedig in vriendschap.</a:t>
            </a:r>
          </a:p>
        </p:txBody>
      </p:sp>
    </p:spTree>
    <p:extLst>
      <p:ext uri="{BB962C8B-B14F-4D97-AF65-F5344CB8AC3E}">
        <p14:creationId xmlns:p14="http://schemas.microsoft.com/office/powerpoint/2010/main" val="1519230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DB7139-1257-A170-F21A-8F0CA82DA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Exodus 34:6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DD1376B9-9F71-0001-3ABA-218286815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Toen de HEERE bij hem voorbijkwam, riep Hij: HEERE, HEERE, God, barmhartig en genadig, geduldig en rijk aan goedertierenheid en trouw,</a:t>
            </a:r>
          </a:p>
        </p:txBody>
      </p:sp>
    </p:spTree>
    <p:extLst>
      <p:ext uri="{BB962C8B-B14F-4D97-AF65-F5344CB8AC3E}">
        <p14:creationId xmlns:p14="http://schemas.microsoft.com/office/powerpoint/2010/main" val="1725194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84F98ED-60E5-C81F-0197-F7622650E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Barmhartigheid (mededogen) </a:t>
            </a:r>
            <a:br>
              <a:rPr lang="nl-NL" dirty="0"/>
            </a:br>
            <a:r>
              <a:rPr lang="nl-NL" dirty="0"/>
              <a:t>Lankmoedigheid (geduld)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4883337B-06F2-5027-2E1D-361255C67C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81" y="3070225"/>
            <a:ext cx="2857500" cy="1905000"/>
          </a:xfrm>
        </p:spPr>
      </p:pic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94C2216E-214A-5BC4-EAC2-E1569DF1F5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869" y="2125663"/>
            <a:ext cx="3778250" cy="3778250"/>
          </a:xfrm>
        </p:spPr>
      </p:pic>
    </p:spTree>
    <p:extLst>
      <p:ext uri="{BB962C8B-B14F-4D97-AF65-F5344CB8AC3E}">
        <p14:creationId xmlns:p14="http://schemas.microsoft.com/office/powerpoint/2010/main" val="3598190717"/>
      </p:ext>
    </p:extLst>
  </p:cSld>
  <p:clrMapOvr>
    <a:masterClrMapping/>
  </p:clrMapOvr>
</p:sld>
</file>

<file path=ppt/theme/theme1.xml><?xml version="1.0" encoding="utf-8"?>
<a:theme xmlns:a="http://schemas.openxmlformats.org/drawingml/2006/main" name="Sliert">
  <a:themeElements>
    <a:clrScheme name="Sliert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lier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191</TotalTime>
  <Words>508</Words>
  <Application>Microsoft Office PowerPoint</Application>
  <PresentationFormat>Breedbeeld</PresentationFormat>
  <Paragraphs>45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Sliert</vt:lpstr>
      <vt:lpstr> Zondag 8 mei</vt:lpstr>
      <vt:lpstr> Moederdag</vt:lpstr>
      <vt:lpstr>Psalm 103</vt:lpstr>
      <vt:lpstr>Psalm 103:8 &amp; 13</vt:lpstr>
      <vt:lpstr>Romeinen 8:15</vt:lpstr>
      <vt:lpstr>Psalm 103:3-5 Wat heeft God voor hem gedaan?</vt:lpstr>
      <vt:lpstr>Psalm 103:6-10 Wie is God? Hoe is God?</vt:lpstr>
      <vt:lpstr>Exodus 34:6</vt:lpstr>
      <vt:lpstr>Barmhartigheid (mededogen)  Lankmoedigheid (geduld)</vt:lpstr>
      <vt:lpstr>Romeinen 8:12-17</vt:lpstr>
      <vt:lpstr>PowerPoint-presentatie</vt:lpstr>
      <vt:lpstr>Moederdag, God als vader</vt:lpstr>
      <vt:lpstr>God als Vader Psalm 103 en Romeinen 8:15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Zondag 8 mei</dc:title>
  <dc:creator>Marjon Dijkman</dc:creator>
  <cp:lastModifiedBy>Arjan Grunefeld</cp:lastModifiedBy>
  <cp:revision>9</cp:revision>
  <dcterms:created xsi:type="dcterms:W3CDTF">2022-05-07T14:21:34Z</dcterms:created>
  <dcterms:modified xsi:type="dcterms:W3CDTF">2022-05-08T15:36:22Z</dcterms:modified>
</cp:coreProperties>
</file>