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</p:sldMasterIdLst>
  <p:sldIdLst>
    <p:sldId id="256" r:id="rId2"/>
    <p:sldId id="258" r:id="rId3"/>
    <p:sldId id="265" r:id="rId4"/>
    <p:sldId id="259" r:id="rId5"/>
    <p:sldId id="260" r:id="rId6"/>
    <p:sldId id="261" r:id="rId7"/>
    <p:sldId id="262" r:id="rId8"/>
    <p:sldId id="268" r:id="rId9"/>
    <p:sldId id="266" r:id="rId10"/>
    <p:sldId id="263" r:id="rId11"/>
    <p:sldId id="264" r:id="rId12"/>
    <p:sldId id="267" r:id="rId1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58A7CB-BF27-4EEC-89A2-9F138D00D638}" v="1" dt="2023-11-25T11:18:17.0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1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8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ron Ligt" userId="6739d2c5661706ff" providerId="LiveId" clId="{A858A7CB-BF27-4EEC-89A2-9F138D00D638}"/>
    <pc:docChg chg="custSel addSld modSld sldOrd">
      <pc:chgData name="Doron Ligt" userId="6739d2c5661706ff" providerId="LiveId" clId="{A858A7CB-BF27-4EEC-89A2-9F138D00D638}" dt="2023-11-25T11:18:29.270" v="50" actId="14100"/>
      <pc:docMkLst>
        <pc:docMk/>
      </pc:docMkLst>
      <pc:sldChg chg="modSp mod">
        <pc:chgData name="Doron Ligt" userId="6739d2c5661706ff" providerId="LiveId" clId="{A858A7CB-BF27-4EEC-89A2-9F138D00D638}" dt="2023-11-25T11:10:26.964" v="36" actId="20577"/>
        <pc:sldMkLst>
          <pc:docMk/>
          <pc:sldMk cId="2345225153" sldId="256"/>
        </pc:sldMkLst>
        <pc:spChg chg="mod">
          <ac:chgData name="Doron Ligt" userId="6739d2c5661706ff" providerId="LiveId" clId="{A858A7CB-BF27-4EEC-89A2-9F138D00D638}" dt="2023-11-25T11:10:06.825" v="4" actId="1076"/>
          <ac:spMkLst>
            <pc:docMk/>
            <pc:sldMk cId="2345225153" sldId="256"/>
            <ac:spMk id="2" creationId="{FA75B239-E7DF-1621-E708-A0CE2EF3A54D}"/>
          </ac:spMkLst>
        </pc:spChg>
        <pc:spChg chg="mod">
          <ac:chgData name="Doron Ligt" userId="6739d2c5661706ff" providerId="LiveId" clId="{A858A7CB-BF27-4EEC-89A2-9F138D00D638}" dt="2023-11-25T11:10:18.388" v="19" actId="20577"/>
          <ac:spMkLst>
            <pc:docMk/>
            <pc:sldMk cId="2345225153" sldId="256"/>
            <ac:spMk id="3" creationId="{33F8EA74-2D0D-9329-BF2C-8043BE2E9154}"/>
          </ac:spMkLst>
        </pc:spChg>
        <pc:spChg chg="mod">
          <ac:chgData name="Doron Ligt" userId="6739d2c5661706ff" providerId="LiveId" clId="{A858A7CB-BF27-4EEC-89A2-9F138D00D638}" dt="2023-11-25T11:09:08.186" v="0" actId="6549"/>
          <ac:spMkLst>
            <pc:docMk/>
            <pc:sldMk cId="2345225153" sldId="256"/>
            <ac:spMk id="33" creationId="{E36EB3A5-E8FB-48A5-BB59-1E449A9F73BB}"/>
          </ac:spMkLst>
        </pc:spChg>
        <pc:spChg chg="mod">
          <ac:chgData name="Doron Ligt" userId="6739d2c5661706ff" providerId="LiveId" clId="{A858A7CB-BF27-4EEC-89A2-9F138D00D638}" dt="2023-11-25T11:10:26.964" v="36" actId="20577"/>
          <ac:spMkLst>
            <pc:docMk/>
            <pc:sldMk cId="2345225153" sldId="256"/>
            <ac:spMk id="35" creationId="{4B21C378-352D-4BF8-BD65-16270960EBE4}"/>
          </ac:spMkLst>
        </pc:spChg>
        <pc:picChg chg="mod">
          <ac:chgData name="Doron Ligt" userId="6739d2c5661706ff" providerId="LiveId" clId="{A858A7CB-BF27-4EEC-89A2-9F138D00D638}" dt="2023-11-25T11:09:40.865" v="3" actId="1076"/>
          <ac:picMkLst>
            <pc:docMk/>
            <pc:sldMk cId="2345225153" sldId="256"/>
            <ac:picMk id="14" creationId="{38304C83-C119-11AB-7682-D22DEC8F7B1E}"/>
          </ac:picMkLst>
        </pc:picChg>
      </pc:sldChg>
      <pc:sldChg chg="add ord">
        <pc:chgData name="Doron Ligt" userId="6739d2c5661706ff" providerId="LiveId" clId="{A858A7CB-BF27-4EEC-89A2-9F138D00D638}" dt="2023-11-25T11:11:17.916" v="39"/>
        <pc:sldMkLst>
          <pc:docMk/>
          <pc:sldMk cId="2389720340" sldId="265"/>
        </pc:sldMkLst>
      </pc:sldChg>
      <pc:sldChg chg="add ord">
        <pc:chgData name="Doron Ligt" userId="6739d2c5661706ff" providerId="LiveId" clId="{A858A7CB-BF27-4EEC-89A2-9F138D00D638}" dt="2023-11-25T11:12:24.301" v="42"/>
        <pc:sldMkLst>
          <pc:docMk/>
          <pc:sldMk cId="448083202" sldId="266"/>
        </pc:sldMkLst>
      </pc:sldChg>
      <pc:sldChg chg="add ord">
        <pc:chgData name="Doron Ligt" userId="6739d2c5661706ff" providerId="LiveId" clId="{A858A7CB-BF27-4EEC-89A2-9F138D00D638}" dt="2023-11-25T11:13:16.221" v="45"/>
        <pc:sldMkLst>
          <pc:docMk/>
          <pc:sldMk cId="3548602973" sldId="267"/>
        </pc:sldMkLst>
      </pc:sldChg>
      <pc:sldChg chg="addSp modSp new mod chgLayout">
        <pc:chgData name="Doron Ligt" userId="6739d2c5661706ff" providerId="LiveId" clId="{A858A7CB-BF27-4EEC-89A2-9F138D00D638}" dt="2023-11-25T11:18:29.270" v="50" actId="14100"/>
        <pc:sldMkLst>
          <pc:docMk/>
          <pc:sldMk cId="1552263479" sldId="268"/>
        </pc:sldMkLst>
        <pc:picChg chg="add mod">
          <ac:chgData name="Doron Ligt" userId="6739d2c5661706ff" providerId="LiveId" clId="{A858A7CB-BF27-4EEC-89A2-9F138D00D638}" dt="2023-11-25T11:18:29.270" v="50" actId="14100"/>
          <ac:picMkLst>
            <pc:docMk/>
            <pc:sldMk cId="1552263479" sldId="268"/>
            <ac:picMk id="2" creationId="{B27CBA74-87C9-A8BA-601F-E479638048C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5610A-17B4-4656-93CF-E1D998286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2629" y="1371600"/>
            <a:ext cx="5935540" cy="2696866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51C80B-DFD6-415B-BA5B-E56E510CD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2629" y="4584879"/>
            <a:ext cx="5935540" cy="1287887"/>
          </a:xfrm>
        </p:spPr>
        <p:txBody>
          <a:bodyPr anchor="b">
            <a:normAutofit/>
          </a:bodyPr>
          <a:lstStyle>
            <a:lvl1pPr marL="0" indent="0" algn="l">
              <a:lnSpc>
                <a:spcPct val="13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2065B-06FF-4991-9F8A-4BE25457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DF2FA-C604-45D8-A633-11D3742EC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E5DA9-2D04-4850-AB9F-BD353816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054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E4BB7-3F30-4C31-9BB2-8EC24FC0A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CF4134-70F5-4EE6-88BE-49D129630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EABC7-C044-44DE-B303-55A0581D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A63E1-5BC5-402E-9916-BAB84BCF0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F915-AF64-4ECC-8B1A-B7E6A89B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7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B09414-2AA1-4D8E-A00A-C092FBC92D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98077" y="1401097"/>
            <a:ext cx="2155722" cy="477586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2C3A78-37C5-46D0-9DF4-CB78AF883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401097"/>
            <a:ext cx="8232058" cy="477586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8705E-925D-4F57-8268-107CE3CF4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E207E-070D-4EC8-A44C-21F1815FD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D01D1-C266-4161-A820-C084B9801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787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8B246-6A68-46BE-9DBD-614FA8CF4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47706-8D18-4093-A7C1-F30D7543C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7C8FC-AAEA-4AB6-9DB5-2503F58F0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1616B-3F08-4869-A522-773C3894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30CE6-9124-4B3A-A912-AE16B5C3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751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78885-57B2-4930-BD7D-CBF916ED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9" y="1709738"/>
            <a:ext cx="9214884" cy="3159974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495E4-2F8B-4CC7-88AC-A312067E6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2628" y="5018567"/>
            <a:ext cx="7907079" cy="107388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85CC9-BAD3-4807-90BB-97DA2D6A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8CEF-165F-4D7E-9666-5CD0156B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EBC3D-3277-4D34-9F67-71040C21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163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77A4-4D01-45B6-9563-0BF13BA72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17E00-96AC-45F0-82B2-9F601E9B93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849526"/>
            <a:ext cx="5105400" cy="32104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BA30CD-95C0-427B-A571-A7D8A5327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849526"/>
            <a:ext cx="5105400" cy="3210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67CAC-53E4-44AF-BEAC-8FFB96F05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D9F3A-E7F0-45E7-AFA8-0D4A669EC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F008B-58BB-45FF-923F-5909DAB4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246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B549-9E51-42E0-992A-73E775957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1371599"/>
            <a:ext cx="10442760" cy="93975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A5FDC-7C4B-45FB-8462-E2CE79919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2628" y="2311353"/>
            <a:ext cx="5084947" cy="69537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8B686-2E92-45B9-A3D7-9DCAA0C50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2628" y="3006725"/>
            <a:ext cx="5084947" cy="31829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ADB526-4A44-47B6-8D14-93202E590A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311353"/>
            <a:ext cx="5183188" cy="69537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4177CA-5C13-4311-BFD3-B98FBD942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06725"/>
            <a:ext cx="5183188" cy="31829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EA255A-4CB5-40CA-B756-1AA5E27C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3072C4-10F1-49B8-B0BF-69204EDDC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5ACC97-44C1-4887-909B-E6732D3C1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637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7D313-943A-47E0-8A7A-DFFBCC297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AC25A7-81C8-4AA1-AD9F-C78A451FD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F54740-6022-46B2-9C55-B60E9651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497C9-6B5E-46D6-8FE9-0A5E0CF7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343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740D3C-270A-401A-810C-2F86BBBB8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CBE9F8-1765-4F36-A4DE-1DB13602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0CF9E-A6C6-4873-ADBE-7A293931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487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CDF8-00AD-4441-A6D5-9D7A659E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1463038"/>
            <a:ext cx="3859397" cy="147154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330AF-CB7E-420A-AE8A-E02E90325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3257AD-2422-4CDA-9C55-700F4B5BF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2628" y="2934586"/>
            <a:ext cx="3859397" cy="29344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B7454-C1CC-46F2-A6FB-1FE786C48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77DBE-6CC7-421B-AB5E-341E20BD9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EAB8F-7526-4CDB-B782-FAD8B3E7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402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1647F-5A61-44C9-81DC-331C9AE5D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1463038"/>
            <a:ext cx="3859397" cy="147154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627A0F-F1B8-49BE-A0FF-7FE16E3BDC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6D1BD6-1519-4431-9FAF-7D4F41299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2628" y="2934586"/>
            <a:ext cx="3859397" cy="29344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587A0-353B-42C2-BA96-B1ADEDF64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5A88E-3957-4B76-B1BE-416402921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7C5FD-E56A-4C66-8F23-087F95A2F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22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B4E786-7636-4278-8595-D365D28A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371601"/>
            <a:ext cx="10363200" cy="11875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40849-7059-4C70-992B-5304D2EE9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399" y="2559171"/>
            <a:ext cx="10363200" cy="3382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FEBF6-CEA6-4332-87B3-697807571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26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F07CD3FD-BE54-4400-942B-C6C15AA73DFD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BAF94-621C-43E1-BA0C-410A68990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D19E5-9E16-48C9-AAE2-0C70679A8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A4C0CD32-A6C8-4BA5-B3DF-D8325E32CAA4}" type="slidenum">
              <a:rPr lang="en-US" smtClean="0"/>
              <a:t>‹nr.›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209B62C-3402-4623-9A7C-AA048B56F8C3}"/>
              </a:ext>
            </a:extLst>
          </p:cNvPr>
          <p:cNvCxnSpPr>
            <a:cxnSpLocks/>
          </p:cNvCxnSpPr>
          <p:nvPr/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04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16" r:id="rId6"/>
    <p:sldLayoutId id="2147483712" r:id="rId7"/>
    <p:sldLayoutId id="2147483713" r:id="rId8"/>
    <p:sldLayoutId id="2147483714" r:id="rId9"/>
    <p:sldLayoutId id="2147483715" r:id="rId10"/>
    <p:sldLayoutId id="2147483717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7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3776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8575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Groene planten en mossen">
            <a:extLst>
              <a:ext uri="{FF2B5EF4-FFF2-40B4-BE49-F238E27FC236}">
                <a16:creationId xmlns:a16="http://schemas.microsoft.com/office/drawing/2014/main" id="{38304C83-C119-11AB-7682-D22DEC8F7B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b="15730"/>
          <a:stretch/>
        </p:blipFill>
        <p:spPr>
          <a:xfrm>
            <a:off x="1" y="0"/>
            <a:ext cx="12191999" cy="6857989"/>
          </a:xfrm>
          <a:prstGeom prst="rect">
            <a:avLst/>
          </a:pr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A75B239-E7DF-1621-E708-A0CE2EF3A5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641964" y="5585402"/>
            <a:ext cx="4761571" cy="1136073"/>
          </a:xfrm>
        </p:spPr>
        <p:txBody>
          <a:bodyPr anchor="b">
            <a:normAutofit/>
          </a:bodyPr>
          <a:lstStyle/>
          <a:p>
            <a:pPr algn="r"/>
            <a:r>
              <a:rPr lang="nl-NL" dirty="0">
                <a:solidFill>
                  <a:srgbClr val="FFFFFF"/>
                </a:solidFill>
              </a:rPr>
              <a:t>Levend water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3F8EA74-2D0D-9329-BF2C-8043BE2E91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53163" y="1420093"/>
            <a:ext cx="4761571" cy="1253490"/>
          </a:xfrm>
        </p:spPr>
        <p:txBody>
          <a:bodyPr anchor="t">
            <a:normAutofit/>
          </a:bodyPr>
          <a:lstStyle/>
          <a:p>
            <a:pPr algn="r"/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33" name="Date Placeholder 3">
            <a:extLst>
              <a:ext uri="{FF2B5EF4-FFF2-40B4-BE49-F238E27FC236}">
                <a16:creationId xmlns:a16="http://schemas.microsoft.com/office/drawing/2014/main" id="{E36EB3A5-E8FB-48A5-BB59-1E449A9F73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2628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Footer Placeholder 4">
            <a:extLst>
              <a:ext uri="{FF2B5EF4-FFF2-40B4-BE49-F238E27FC236}">
                <a16:creationId xmlns:a16="http://schemas.microsoft.com/office/drawing/2014/main" id="{4B21C378-352D-4BF8-BD65-16270960E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67622" y="6356350"/>
            <a:ext cx="4040373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Slide Number Placeholder 5">
            <a:extLst>
              <a:ext uri="{FF2B5EF4-FFF2-40B4-BE49-F238E27FC236}">
                <a16:creationId xmlns:a16="http://schemas.microsoft.com/office/drawing/2014/main" id="{28B954E5-2A8D-44FA-ABD2-4DE4CE1EE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7995" y="6356350"/>
            <a:ext cx="723014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B6A0707-BFCA-4BDD-8B25-E2A14A0F80A6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spcAft>
                  <a:spcPts val="600"/>
                </a:spcAft>
              </a:pPr>
              <a:t>1</a:t>
            </a:fld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522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7AFBF16-B5F9-80D3-8EF4-91CC801E1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1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527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strand, buitenshuis, hemel, wolk&#10;&#10;Automatisch gegenereerde beschrijving">
            <a:extLst>
              <a:ext uri="{FF2B5EF4-FFF2-40B4-BE49-F238E27FC236}">
                <a16:creationId xmlns:a16="http://schemas.microsoft.com/office/drawing/2014/main" id="{86F70D48-8278-A3C0-7C34-1D5FD8A187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899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7AFBF16-B5F9-80D3-8EF4-91CC801E1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1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602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3" descr="Groene planten en mossen">
            <a:extLst>
              <a:ext uri="{FF2B5EF4-FFF2-40B4-BE49-F238E27FC236}">
                <a16:creationId xmlns:a16="http://schemas.microsoft.com/office/drawing/2014/main" id="{38304C83-C119-11AB-7682-D22DEC8F7B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1" y="163912"/>
            <a:ext cx="12191999" cy="685798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BD78BA5-2579-4D62-B68F-2289D39BF3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06" y="0"/>
            <a:ext cx="8543515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58000">
                <a:srgbClr val="000000">
                  <a:alpha val="55000"/>
                </a:srgbClr>
              </a:gs>
              <a:gs pos="93000">
                <a:srgbClr val="000000">
                  <a:alpha val="64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A75B239-E7DF-1621-E708-A0CE2EF3A5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914400"/>
            <a:ext cx="4892948" cy="3427867"/>
          </a:xfrm>
        </p:spPr>
        <p:txBody>
          <a:bodyPr anchor="t">
            <a:normAutofit/>
          </a:bodyPr>
          <a:lstStyle/>
          <a:p>
            <a:r>
              <a:rPr lang="nl-NL">
                <a:solidFill>
                  <a:srgbClr val="FFFFFF"/>
                </a:solidFill>
              </a:rPr>
              <a:t>Levend water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3F8EA74-2D0D-9329-BF2C-8043BE2E91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1706" y="2273060"/>
            <a:ext cx="4278702" cy="3670540"/>
          </a:xfrm>
        </p:spPr>
        <p:txBody>
          <a:bodyPr anchor="t">
            <a:noAutofit/>
          </a:bodyPr>
          <a:lstStyle/>
          <a:p>
            <a:r>
              <a:rPr lang="nl-NL" sz="9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Jesaja 58:11-12</a:t>
            </a:r>
          </a:p>
          <a:p>
            <a:endParaRPr lang="nl-NL" sz="9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9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Ik zal jullie leiden. Als je dorst hebt, zal ik je te drinken geven.</a:t>
            </a:r>
          </a:p>
          <a:p>
            <a:r>
              <a:rPr lang="nl-NL" sz="9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Ik zal jullie sterk en krachtig maken.</a:t>
            </a:r>
          </a:p>
          <a:p>
            <a:r>
              <a:rPr lang="nl-NL" sz="9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Jullie zullen lijken op een tuin waar altijd water doorheen stroomt.</a:t>
            </a:r>
          </a:p>
          <a:p>
            <a:r>
              <a:rPr lang="nl-NL" sz="9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Jullie zullen lijken op een bron waar altijd water uit komt.</a:t>
            </a:r>
          </a:p>
          <a:p>
            <a:endParaRPr lang="nl-NL" sz="9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9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Jullie zullen de steden die lang geleden verwoest werden, zelf weer opbouwen.</a:t>
            </a:r>
          </a:p>
          <a:p>
            <a:r>
              <a:rPr lang="nl-NL" sz="9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Jullie zullen de oude muren die lang geleden gebouwd zijn, weer sterk maken.</a:t>
            </a:r>
          </a:p>
          <a:p>
            <a:r>
              <a:rPr lang="nl-NL" sz="9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dan worden jullie genoemd ‘Volk dat muren weer opbouwt en weer wegen aanlegt’.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7CC2FE6-3AD0-4131-B4BC-1F4D65E25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7529" y="4861206"/>
            <a:ext cx="978862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817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Groene planten en mossen">
            <a:extLst>
              <a:ext uri="{FF2B5EF4-FFF2-40B4-BE49-F238E27FC236}">
                <a16:creationId xmlns:a16="http://schemas.microsoft.com/office/drawing/2014/main" id="{38304C83-C119-11AB-7682-D22DEC8F7B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b="15730"/>
          <a:stretch/>
        </p:blipFill>
        <p:spPr>
          <a:xfrm>
            <a:off x="1" y="0"/>
            <a:ext cx="12191999" cy="6857989"/>
          </a:xfrm>
          <a:prstGeom prst="rect">
            <a:avLst/>
          </a:pr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A75B239-E7DF-1621-E708-A0CE2EF3A5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641964" y="5585402"/>
            <a:ext cx="4761571" cy="1136073"/>
          </a:xfrm>
        </p:spPr>
        <p:txBody>
          <a:bodyPr anchor="b">
            <a:normAutofit/>
          </a:bodyPr>
          <a:lstStyle/>
          <a:p>
            <a:pPr algn="r"/>
            <a:r>
              <a:rPr lang="nl-NL" dirty="0">
                <a:solidFill>
                  <a:srgbClr val="FFFFFF"/>
                </a:solidFill>
              </a:rPr>
              <a:t>Levend water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3F8EA74-2D0D-9329-BF2C-8043BE2E91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53163" y="1420093"/>
            <a:ext cx="4761571" cy="1253490"/>
          </a:xfrm>
        </p:spPr>
        <p:txBody>
          <a:bodyPr anchor="t">
            <a:normAutofit/>
          </a:bodyPr>
          <a:lstStyle/>
          <a:p>
            <a:pPr algn="r"/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33" name="Date Placeholder 3">
            <a:extLst>
              <a:ext uri="{FF2B5EF4-FFF2-40B4-BE49-F238E27FC236}">
                <a16:creationId xmlns:a16="http://schemas.microsoft.com/office/drawing/2014/main" id="{E36EB3A5-E8FB-48A5-BB59-1E449A9F73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2628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Footer Placeholder 4">
            <a:extLst>
              <a:ext uri="{FF2B5EF4-FFF2-40B4-BE49-F238E27FC236}">
                <a16:creationId xmlns:a16="http://schemas.microsoft.com/office/drawing/2014/main" id="{4B21C378-352D-4BF8-BD65-16270960E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67622" y="6356350"/>
            <a:ext cx="4040373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Slide Number Placeholder 5">
            <a:extLst>
              <a:ext uri="{FF2B5EF4-FFF2-40B4-BE49-F238E27FC236}">
                <a16:creationId xmlns:a16="http://schemas.microsoft.com/office/drawing/2014/main" id="{28B954E5-2A8D-44FA-ABD2-4DE4CE1EE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7995" y="6356350"/>
            <a:ext cx="723014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B6A0707-BFCA-4BDD-8B25-E2A14A0F80A6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spcAft>
                  <a:spcPts val="600"/>
                </a:spcAft>
              </a:pPr>
              <a:t>3</a:t>
            </a:fld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972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2205736-01AC-F376-7212-EFFF01707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242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6F7AD90-9779-CB57-E8C5-292A6F0B4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76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504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B82431DE-A2B5-4655-09DE-1741A2F5E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57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451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690513F6-3155-A8A2-65D4-48341A30B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692F3A8-51E2-2FA2-E7B0-4A2F3F02A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534449" cy="366683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3D99F7B-DD7E-C549-7717-D15777297F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66836"/>
            <a:ext cx="3534449" cy="319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858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B27CBA74-87C9-A8BA-601F-E47963804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263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Groene planten en mossen">
            <a:extLst>
              <a:ext uri="{FF2B5EF4-FFF2-40B4-BE49-F238E27FC236}">
                <a16:creationId xmlns:a16="http://schemas.microsoft.com/office/drawing/2014/main" id="{38304C83-C119-11AB-7682-D22DEC8F7B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b="15730"/>
          <a:stretch/>
        </p:blipFill>
        <p:spPr>
          <a:xfrm>
            <a:off x="1" y="0"/>
            <a:ext cx="12191999" cy="6857989"/>
          </a:xfrm>
          <a:prstGeom prst="rect">
            <a:avLst/>
          </a:pr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A75B239-E7DF-1621-E708-A0CE2EF3A5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641964" y="5585402"/>
            <a:ext cx="4761571" cy="1136073"/>
          </a:xfrm>
        </p:spPr>
        <p:txBody>
          <a:bodyPr anchor="b">
            <a:normAutofit/>
          </a:bodyPr>
          <a:lstStyle/>
          <a:p>
            <a:pPr algn="r"/>
            <a:r>
              <a:rPr lang="nl-NL" dirty="0">
                <a:solidFill>
                  <a:srgbClr val="FFFFFF"/>
                </a:solidFill>
              </a:rPr>
              <a:t>Levend water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3F8EA74-2D0D-9329-BF2C-8043BE2E91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53163" y="1420093"/>
            <a:ext cx="4761571" cy="1253490"/>
          </a:xfrm>
        </p:spPr>
        <p:txBody>
          <a:bodyPr anchor="t">
            <a:normAutofit/>
          </a:bodyPr>
          <a:lstStyle/>
          <a:p>
            <a:pPr algn="r"/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33" name="Date Placeholder 3">
            <a:extLst>
              <a:ext uri="{FF2B5EF4-FFF2-40B4-BE49-F238E27FC236}">
                <a16:creationId xmlns:a16="http://schemas.microsoft.com/office/drawing/2014/main" id="{E36EB3A5-E8FB-48A5-BB59-1E449A9F73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2628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Footer Placeholder 4">
            <a:extLst>
              <a:ext uri="{FF2B5EF4-FFF2-40B4-BE49-F238E27FC236}">
                <a16:creationId xmlns:a16="http://schemas.microsoft.com/office/drawing/2014/main" id="{4B21C378-352D-4BF8-BD65-16270960E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67622" y="6356350"/>
            <a:ext cx="4040373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Slide Number Placeholder 5">
            <a:extLst>
              <a:ext uri="{FF2B5EF4-FFF2-40B4-BE49-F238E27FC236}">
                <a16:creationId xmlns:a16="http://schemas.microsoft.com/office/drawing/2014/main" id="{28B954E5-2A8D-44FA-ABD2-4DE4CE1EE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7995" y="6356350"/>
            <a:ext cx="723014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B6A0707-BFCA-4BDD-8B25-E2A14A0F80A6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spcAft>
                  <a:spcPts val="600"/>
                </a:spcAft>
              </a:pPr>
              <a:t>9</a:t>
            </a:fld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808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DashVTI">
  <a:themeElements>
    <a:clrScheme name="Custom 6">
      <a:dk1>
        <a:sysClr val="windowText" lastClr="000000"/>
      </a:dk1>
      <a:lt1>
        <a:sysClr val="window" lastClr="FFFFFF"/>
      </a:lt1>
      <a:dk2>
        <a:srgbClr val="0D1C3B"/>
      </a:dk2>
      <a:lt2>
        <a:srgbClr val="F5F2F9"/>
      </a:lt2>
      <a:accent1>
        <a:srgbClr val="1973EB"/>
      </a:accent1>
      <a:accent2>
        <a:srgbClr val="25C8A2"/>
      </a:accent2>
      <a:accent3>
        <a:srgbClr val="BF8ED1"/>
      </a:accent3>
      <a:accent4>
        <a:srgbClr val="FE733C"/>
      </a:accent4>
      <a:accent5>
        <a:srgbClr val="FE5A5A"/>
      </a:accent5>
      <a:accent6>
        <a:srgbClr val="1AC16E"/>
      </a:accent6>
      <a:hlink>
        <a:srgbClr val="1AC16E"/>
      </a:hlink>
      <a:folHlink>
        <a:srgbClr val="00B0F0"/>
      </a:folHlink>
    </a:clrScheme>
    <a:fontScheme name="grandview display">
      <a:majorFont>
        <a:latin typeface="Grandview Display"/>
        <a:ea typeface=""/>
        <a:cs typeface=""/>
      </a:majorFont>
      <a:minorFont>
        <a:latin typeface="Grandvie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shVTI" id="{0A75137F-CDEB-4E94-A788-9D255EBE1B91}" vid="{DE9A6A09-5855-45A3-8E99-4290ED24057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107</Words>
  <Application>Microsoft Office PowerPoint</Application>
  <PresentationFormat>Breedbeeld</PresentationFormat>
  <Paragraphs>17</Paragraphs>
  <Slides>12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6" baseType="lpstr">
      <vt:lpstr>Arial</vt:lpstr>
      <vt:lpstr>Calibri</vt:lpstr>
      <vt:lpstr>Grandview Display</vt:lpstr>
      <vt:lpstr>DashVTI</vt:lpstr>
      <vt:lpstr>Levend water</vt:lpstr>
      <vt:lpstr>Levend water</vt:lpstr>
      <vt:lpstr>Levend water</vt:lpstr>
      <vt:lpstr>PowerPoint-presentatie</vt:lpstr>
      <vt:lpstr>PowerPoint-presentatie</vt:lpstr>
      <vt:lpstr>PowerPoint-presentatie</vt:lpstr>
      <vt:lpstr>PowerPoint-presentatie</vt:lpstr>
      <vt:lpstr>PowerPoint-presentatie</vt:lpstr>
      <vt:lpstr>Levend water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Levend water</dc:title>
  <dc:creator>Doron Ligt</dc:creator>
  <cp:lastModifiedBy>Doron Ligt</cp:lastModifiedBy>
  <cp:revision>1</cp:revision>
  <dcterms:created xsi:type="dcterms:W3CDTF">2023-11-25T10:30:52Z</dcterms:created>
  <dcterms:modified xsi:type="dcterms:W3CDTF">2023-11-25T11:18:38Z</dcterms:modified>
</cp:coreProperties>
</file>