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0" r:id="rId5"/>
    <p:sldId id="263" r:id="rId6"/>
    <p:sldId id="275" r:id="rId7"/>
    <p:sldId id="276" r:id="rId8"/>
    <p:sldId id="277" r:id="rId9"/>
    <p:sldId id="278" r:id="rId10"/>
    <p:sldId id="268" r:id="rId11"/>
    <p:sldId id="258"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C50C5-14C8-E665-7EDE-A92D3F15529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00CF02-74BA-3893-75F2-558038EA65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48D5430-1C19-58C2-3210-D720722C07E6}"/>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5" name="Tijdelijke aanduiding voor voettekst 4">
            <a:extLst>
              <a:ext uri="{FF2B5EF4-FFF2-40B4-BE49-F238E27FC236}">
                <a16:creationId xmlns:a16="http://schemas.microsoft.com/office/drawing/2014/main" id="{7AAFA765-702F-29ED-EDE3-2B3A79E8C7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DABF05-1DC7-5437-85B2-7BB3B991D79D}"/>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414338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EEEEB-20FC-6AA8-B21D-8657D5DA7E5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8E9878B-7A99-595A-3AA6-7B9D44E6BAF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C1B00F-65D1-9376-C4C9-9F31CEC2B431}"/>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5" name="Tijdelijke aanduiding voor voettekst 4">
            <a:extLst>
              <a:ext uri="{FF2B5EF4-FFF2-40B4-BE49-F238E27FC236}">
                <a16:creationId xmlns:a16="http://schemas.microsoft.com/office/drawing/2014/main" id="{65BFB4A9-3E32-855D-62DC-1032842212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37D0B4-67C3-FC06-6DE6-01DC9121911F}"/>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159962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8CA0793-C828-07E7-487A-5EC89A16698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123B32B-220F-92E2-3A58-BBDB9C95B82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D9BA5D-0385-E469-880F-336DA7D84A2F}"/>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5" name="Tijdelijke aanduiding voor voettekst 4">
            <a:extLst>
              <a:ext uri="{FF2B5EF4-FFF2-40B4-BE49-F238E27FC236}">
                <a16:creationId xmlns:a16="http://schemas.microsoft.com/office/drawing/2014/main" id="{E758A1B8-9A26-39C7-B085-E796A1D37B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515A1B-82C2-AA2D-D283-0E33F08B593C}"/>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178015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0F12B-2F80-75D5-8832-D8CAB73090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E36AEA1-BEA4-0046-A375-A44078563BF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29C3F2-B5AC-6ED6-4EF4-B3CA5562F7A2}"/>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5" name="Tijdelijke aanduiding voor voettekst 4">
            <a:extLst>
              <a:ext uri="{FF2B5EF4-FFF2-40B4-BE49-F238E27FC236}">
                <a16:creationId xmlns:a16="http://schemas.microsoft.com/office/drawing/2014/main" id="{8EAFD986-380F-47F7-767B-727703EC01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5E78D0-6413-F659-CB15-D23D7B18D3FF}"/>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64443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1D319-F65B-32AD-1C10-C7ACD237B97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7FE8209-B9F7-B498-A91C-2EBEA39484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00DB29A-AA45-C231-3C50-6B1982EFA542}"/>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5" name="Tijdelijke aanduiding voor voettekst 4">
            <a:extLst>
              <a:ext uri="{FF2B5EF4-FFF2-40B4-BE49-F238E27FC236}">
                <a16:creationId xmlns:a16="http://schemas.microsoft.com/office/drawing/2014/main" id="{ED039265-CCC3-C70A-C015-017089984B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936741-7FC5-5A4B-6E4D-4F88943A2463}"/>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390783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EE194-6D76-94FA-AB51-66AC110DAA4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C653A4C-C980-CC57-7C12-6EDE039EBCC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CEF1FD-A2C4-A137-A99E-E5A55668011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43666BC-95C2-8862-F1D5-08ED0F227AB7}"/>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6" name="Tijdelijke aanduiding voor voettekst 5">
            <a:extLst>
              <a:ext uri="{FF2B5EF4-FFF2-40B4-BE49-F238E27FC236}">
                <a16:creationId xmlns:a16="http://schemas.microsoft.com/office/drawing/2014/main" id="{317165B6-EA68-C9E4-C4CA-9FBA45A3BF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74750B-6096-42CF-1DB1-E45F33370F63}"/>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33828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C8863-4D51-C18E-D15A-E98A5C134AE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5B69555-CFC0-E301-4847-49A74CCA2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D495CC-A6FC-8DA7-1024-84A0EC73E8A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608E857-3F90-7E59-0E70-444C8DECD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9AFD63C-22BC-2E61-CD31-BD81470584C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CD5B7B7-853F-B456-70A4-0B933CEF5059}"/>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8" name="Tijdelijke aanduiding voor voettekst 7">
            <a:extLst>
              <a:ext uri="{FF2B5EF4-FFF2-40B4-BE49-F238E27FC236}">
                <a16:creationId xmlns:a16="http://schemas.microsoft.com/office/drawing/2014/main" id="{97AC3B3E-1548-5642-D04A-C8DF4D07591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427E7CB-D9D6-57B7-A675-6612ADC75590}"/>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408385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607C-2A2E-42B6-4010-B63F7F254A7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60D0DB9-F37D-C712-EC07-47E660685DFF}"/>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4" name="Tijdelijke aanduiding voor voettekst 3">
            <a:extLst>
              <a:ext uri="{FF2B5EF4-FFF2-40B4-BE49-F238E27FC236}">
                <a16:creationId xmlns:a16="http://schemas.microsoft.com/office/drawing/2014/main" id="{413A613E-B175-FF94-AE66-7EC200CED92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D7B36EA-580E-213D-5A28-EABFAC4414DA}"/>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86445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8210FC7-963D-6B84-FAF6-AD316AEF70AC}"/>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3" name="Tijdelijke aanduiding voor voettekst 2">
            <a:extLst>
              <a:ext uri="{FF2B5EF4-FFF2-40B4-BE49-F238E27FC236}">
                <a16:creationId xmlns:a16="http://schemas.microsoft.com/office/drawing/2014/main" id="{F3BF1188-63A0-062E-677A-B18D9258960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41A85D6-1512-1D03-605C-FF390F82E144}"/>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37461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92BA1-9E92-5347-C74C-C2FC4499D45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F444035-52E0-AD42-0E23-C384B58C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0CE17C1-EB7C-6FCE-A024-CC152C03D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44EF4B5-949C-FFA7-D6B0-220DBF114809}"/>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6" name="Tijdelijke aanduiding voor voettekst 5">
            <a:extLst>
              <a:ext uri="{FF2B5EF4-FFF2-40B4-BE49-F238E27FC236}">
                <a16:creationId xmlns:a16="http://schemas.microsoft.com/office/drawing/2014/main" id="{D47186C4-8C23-06C1-6F09-89328AA2F7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32DCD2B-747A-2AB8-D0EC-CAFB64024BF5}"/>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190413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2807F-392E-54FF-45D9-1854915235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67E204A-F704-777D-C439-CDA7D3FB2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CC5A35C-E469-70A8-9001-3B8CA154F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78C758-F25D-DD35-C7C9-6221C395022C}"/>
              </a:ext>
            </a:extLst>
          </p:cNvPr>
          <p:cNvSpPr>
            <a:spLocks noGrp="1"/>
          </p:cNvSpPr>
          <p:nvPr>
            <p:ph type="dt" sz="half" idx="10"/>
          </p:nvPr>
        </p:nvSpPr>
        <p:spPr/>
        <p:txBody>
          <a:bodyPr/>
          <a:lstStyle/>
          <a:p>
            <a:fld id="{71A65C77-A768-41A4-A5FD-B92DE1666655}" type="datetimeFigureOut">
              <a:rPr lang="nl-NL" smtClean="0"/>
              <a:t>24-2-2024</a:t>
            </a:fld>
            <a:endParaRPr lang="nl-NL"/>
          </a:p>
        </p:txBody>
      </p:sp>
      <p:sp>
        <p:nvSpPr>
          <p:cNvPr id="6" name="Tijdelijke aanduiding voor voettekst 5">
            <a:extLst>
              <a:ext uri="{FF2B5EF4-FFF2-40B4-BE49-F238E27FC236}">
                <a16:creationId xmlns:a16="http://schemas.microsoft.com/office/drawing/2014/main" id="{4D1EF9A2-BB42-BC14-DBDF-CD6471411D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471C6F-B8C9-04CA-6C19-BAC4584B63C0}"/>
              </a:ext>
            </a:extLst>
          </p:cNvPr>
          <p:cNvSpPr>
            <a:spLocks noGrp="1"/>
          </p:cNvSpPr>
          <p:nvPr>
            <p:ph type="sldNum" sz="quarter" idx="12"/>
          </p:nvPr>
        </p:nvSpPr>
        <p:spPr/>
        <p:txBody>
          <a:bodyPr/>
          <a:lstStyle/>
          <a:p>
            <a:fld id="{5522B78B-99DA-4F7A-B365-212BF4DD0ED3}" type="slidenum">
              <a:rPr lang="nl-NL" smtClean="0"/>
              <a:t>‹nr.›</a:t>
            </a:fld>
            <a:endParaRPr lang="nl-NL"/>
          </a:p>
        </p:txBody>
      </p:sp>
    </p:spTree>
    <p:extLst>
      <p:ext uri="{BB962C8B-B14F-4D97-AF65-F5344CB8AC3E}">
        <p14:creationId xmlns:p14="http://schemas.microsoft.com/office/powerpoint/2010/main" val="136140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A60FE0-38D1-ADE4-D545-CF12E9C31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9958C10-58D2-8970-C315-F9FF881A2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321540-CE11-676E-C3B8-6962EC357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A65C77-A768-41A4-A5FD-B92DE1666655}" type="datetimeFigureOut">
              <a:rPr lang="nl-NL" smtClean="0"/>
              <a:t>24-2-2024</a:t>
            </a:fld>
            <a:endParaRPr lang="nl-NL"/>
          </a:p>
        </p:txBody>
      </p:sp>
      <p:sp>
        <p:nvSpPr>
          <p:cNvPr id="5" name="Tijdelijke aanduiding voor voettekst 4">
            <a:extLst>
              <a:ext uri="{FF2B5EF4-FFF2-40B4-BE49-F238E27FC236}">
                <a16:creationId xmlns:a16="http://schemas.microsoft.com/office/drawing/2014/main" id="{37DF821F-74A6-ED94-9565-3357E2CD68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F059787-5BBB-63CA-7EE2-5D852485B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22B78B-99DA-4F7A-B365-212BF4DD0ED3}" type="slidenum">
              <a:rPr lang="nl-NL" smtClean="0"/>
              <a:t>‹nr.›</a:t>
            </a:fld>
            <a:endParaRPr lang="nl-NL"/>
          </a:p>
        </p:txBody>
      </p:sp>
    </p:spTree>
    <p:extLst>
      <p:ext uri="{BB962C8B-B14F-4D97-AF65-F5344CB8AC3E}">
        <p14:creationId xmlns:p14="http://schemas.microsoft.com/office/powerpoint/2010/main" val="407669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A82B6317-69CA-6AA2-9BD5-617308A5C264}"/>
              </a:ext>
            </a:extLst>
          </p:cNvPr>
          <p:cNvSpPr>
            <a:spLocks noGrp="1"/>
          </p:cNvSpPr>
          <p:nvPr>
            <p:ph type="subTitle" idx="1"/>
          </p:nvPr>
        </p:nvSpPr>
        <p:spPr>
          <a:xfrm>
            <a:off x="1524000" y="4159404"/>
            <a:ext cx="5993219" cy="1098395"/>
          </a:xfrm>
        </p:spPr>
        <p:txBody>
          <a:bodyPr>
            <a:normAutofit/>
          </a:bodyPr>
          <a:lstStyle/>
          <a:p>
            <a:r>
              <a:rPr lang="nl-NL" dirty="0">
                <a:solidFill>
                  <a:srgbClr val="FFFFFF"/>
                </a:solidFill>
              </a:rPr>
              <a:t>Zondag 25 februari 2024</a:t>
            </a:r>
          </a:p>
        </p:txBody>
      </p:sp>
    </p:spTree>
    <p:extLst>
      <p:ext uri="{BB962C8B-B14F-4D97-AF65-F5344CB8AC3E}">
        <p14:creationId xmlns:p14="http://schemas.microsoft.com/office/powerpoint/2010/main" val="30462851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oene zaailing op de grond">
            <a:extLst>
              <a:ext uri="{FF2B5EF4-FFF2-40B4-BE49-F238E27FC236}">
                <a16:creationId xmlns:a16="http://schemas.microsoft.com/office/drawing/2014/main" id="{550874C0-D988-7CDA-327A-35114CFB75A2}"/>
              </a:ext>
            </a:extLst>
          </p:cNvPr>
          <p:cNvPicPr>
            <a:picLocks noGrp="1" noChangeAspect="1"/>
          </p:cNvPicPr>
          <p:nvPr>
            <p:ph idx="1"/>
          </p:nvPr>
        </p:nvPicPr>
        <p:blipFill rotWithShape="1">
          <a:blip r:embed="rId2"/>
          <a:srcRect t="9274"/>
          <a:stretch/>
        </p:blipFill>
        <p:spPr>
          <a:xfrm>
            <a:off x="20" y="1"/>
            <a:ext cx="12191980" cy="6857999"/>
          </a:xfrm>
          <a:prstGeom prst="rect">
            <a:avLst/>
          </a:prstGeom>
          <a:effectLst>
            <a:outerShdw blurRad="596900" dist="330200" dir="8820000" sx="87000" sy="87000" algn="ctr" rotWithShape="0">
              <a:srgbClr val="000000">
                <a:alpha val="29000"/>
              </a:srgbClr>
            </a:outerShdw>
          </a:effectLst>
        </p:spPr>
      </p:pic>
      <p:sp>
        <p:nvSpPr>
          <p:cNvPr id="5" name="Tekstvak 4">
            <a:extLst>
              <a:ext uri="{FF2B5EF4-FFF2-40B4-BE49-F238E27FC236}">
                <a16:creationId xmlns:a16="http://schemas.microsoft.com/office/drawing/2014/main" id="{ECBD007B-433E-2EED-BA79-171A0DB83AB0}"/>
              </a:ext>
            </a:extLst>
          </p:cNvPr>
          <p:cNvSpPr txBox="1"/>
          <p:nvPr/>
        </p:nvSpPr>
        <p:spPr>
          <a:xfrm>
            <a:off x="709685" y="723331"/>
            <a:ext cx="5145205" cy="4524315"/>
          </a:xfrm>
          <a:prstGeom prst="rect">
            <a:avLst/>
          </a:prstGeom>
          <a:noFill/>
        </p:spPr>
        <p:txBody>
          <a:bodyPr wrap="square" rtlCol="0">
            <a:spAutoFit/>
          </a:bodyPr>
          <a:lstStyle/>
          <a:p>
            <a:r>
              <a:rPr lang="nl-NL" sz="3200" dirty="0">
                <a:solidFill>
                  <a:schemeClr val="bg1"/>
                </a:solidFill>
              </a:rPr>
              <a:t>Groeien door te wandelen op Zijn weg!</a:t>
            </a:r>
          </a:p>
          <a:p>
            <a:endParaRPr lang="nl-NL" sz="3200" dirty="0">
              <a:solidFill>
                <a:schemeClr val="bg1"/>
              </a:solidFill>
            </a:endParaRPr>
          </a:p>
          <a:p>
            <a:pPr marL="457200" indent="-457200">
              <a:buFont typeface="Arial" panose="020B0604020202020204" pitchFamily="34" charset="0"/>
              <a:buChar char="•"/>
            </a:pPr>
            <a:r>
              <a:rPr lang="nl-NL" sz="3200" dirty="0">
                <a:solidFill>
                  <a:schemeClr val="bg1"/>
                </a:solidFill>
              </a:rPr>
              <a:t>het karakter van Jezus hebben</a:t>
            </a:r>
          </a:p>
          <a:p>
            <a:pPr marL="457200" indent="-457200">
              <a:buFont typeface="Arial" panose="020B0604020202020204" pitchFamily="34" charset="0"/>
              <a:buChar char="•"/>
            </a:pPr>
            <a:endParaRPr lang="nl-NL" sz="3200" dirty="0">
              <a:solidFill>
                <a:schemeClr val="bg1"/>
              </a:solidFill>
            </a:endParaRPr>
          </a:p>
          <a:p>
            <a:pPr marL="457200" indent="-457200">
              <a:buFont typeface="Arial" panose="020B0604020202020204" pitchFamily="34" charset="0"/>
              <a:buChar char="•"/>
            </a:pPr>
            <a:r>
              <a:rPr lang="nl-NL" sz="3200" dirty="0">
                <a:solidFill>
                  <a:schemeClr val="bg1"/>
                </a:solidFill>
              </a:rPr>
              <a:t>je oude leven afdanken</a:t>
            </a:r>
          </a:p>
          <a:p>
            <a:pPr marL="457200" indent="-457200">
              <a:buFont typeface="Arial" panose="020B0604020202020204" pitchFamily="34" charset="0"/>
              <a:buChar char="•"/>
            </a:pPr>
            <a:endParaRPr lang="nl-NL" sz="3200" dirty="0">
              <a:solidFill>
                <a:schemeClr val="bg1"/>
              </a:solidFill>
            </a:endParaRPr>
          </a:p>
          <a:p>
            <a:pPr marL="457200" indent="-457200">
              <a:buFont typeface="Arial" panose="020B0604020202020204" pitchFamily="34" charset="0"/>
              <a:buChar char="•"/>
            </a:pPr>
            <a:r>
              <a:rPr lang="nl-NL" sz="3200" dirty="0">
                <a:solidFill>
                  <a:schemeClr val="bg1"/>
                </a:solidFill>
              </a:rPr>
              <a:t>de eenheid bewaren</a:t>
            </a:r>
          </a:p>
        </p:txBody>
      </p:sp>
    </p:spTree>
    <p:extLst>
      <p:ext uri="{BB962C8B-B14F-4D97-AF65-F5344CB8AC3E}">
        <p14:creationId xmlns:p14="http://schemas.microsoft.com/office/powerpoint/2010/main" val="301748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Afbeelding 17" descr="Afbeelding met hemel, buitenshuis, wolk, symbool&#10;&#10;Automatisch gegenereerde beschrijving">
            <a:extLst>
              <a:ext uri="{FF2B5EF4-FFF2-40B4-BE49-F238E27FC236}">
                <a16:creationId xmlns:a16="http://schemas.microsoft.com/office/drawing/2014/main" id="{339D21E5-DC40-C51A-778D-D5D470CAE5E4}"/>
              </a:ext>
            </a:extLst>
          </p:cNvPr>
          <p:cNvPicPr>
            <a:picLocks noChangeAspect="1"/>
          </p:cNvPicPr>
          <p:nvPr/>
        </p:nvPicPr>
        <p:blipFill rotWithShape="1">
          <a:blip r:embed="rId2">
            <a:alphaModFix amt="54000"/>
            <a:extLst>
              <a:ext uri="{28A0092B-C50C-407E-A947-70E740481C1C}">
                <a14:useLocalDpi xmlns:a14="http://schemas.microsoft.com/office/drawing/2010/main" val="0"/>
              </a:ext>
            </a:extLst>
          </a:blip>
          <a:srcRect l="6236"/>
          <a:stretch/>
        </p:blipFill>
        <p:spPr>
          <a:xfrm>
            <a:off x="3360456"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CD16703-3236-089E-7086-305BEA9871D9}"/>
              </a:ext>
            </a:extLst>
          </p:cNvPr>
          <p:cNvSpPr>
            <a:spLocks noGrp="1"/>
          </p:cNvSpPr>
          <p:nvPr>
            <p:ph type="title"/>
          </p:nvPr>
        </p:nvSpPr>
        <p:spPr>
          <a:xfrm>
            <a:off x="477672" y="365125"/>
            <a:ext cx="5991367" cy="1054242"/>
          </a:xfrm>
        </p:spPr>
        <p:txBody>
          <a:bodyPr>
            <a:normAutofit/>
          </a:bodyPr>
          <a:lstStyle/>
          <a:p>
            <a:r>
              <a:rPr lang="nl-NL" dirty="0"/>
              <a:t>Aan de voet van het kruis</a:t>
            </a:r>
          </a:p>
        </p:txBody>
      </p:sp>
      <p:sp>
        <p:nvSpPr>
          <p:cNvPr id="4" name="Tijdelijke aanduiding voor inhoud 3">
            <a:extLst>
              <a:ext uri="{FF2B5EF4-FFF2-40B4-BE49-F238E27FC236}">
                <a16:creationId xmlns:a16="http://schemas.microsoft.com/office/drawing/2014/main" id="{FEABA271-FC28-632B-E30D-0224C0968FC7}"/>
              </a:ext>
            </a:extLst>
          </p:cNvPr>
          <p:cNvSpPr>
            <a:spLocks noGrp="1"/>
          </p:cNvSpPr>
          <p:nvPr>
            <p:ph idx="1"/>
          </p:nvPr>
        </p:nvSpPr>
        <p:spPr>
          <a:xfrm>
            <a:off x="477672" y="1610435"/>
            <a:ext cx="8297838" cy="4882440"/>
          </a:xfrm>
        </p:spPr>
        <p:txBody>
          <a:bodyPr>
            <a:normAutofit/>
          </a:bodyPr>
          <a:lstStyle/>
          <a:p>
            <a:pPr marL="0" indent="0">
              <a:buNone/>
            </a:pPr>
            <a:r>
              <a:rPr lang="nl-NL" dirty="0"/>
              <a:t>Aan de voet van het kruis ontmoet Uw liefde mij.</a:t>
            </a:r>
          </a:p>
          <a:p>
            <a:pPr marL="0" indent="0">
              <a:buNone/>
            </a:pPr>
            <a:r>
              <a:rPr lang="nl-NL" dirty="0"/>
              <a:t>Heer U droeg al mijn straf, door uw lijden ben ik vrij.</a:t>
            </a:r>
          </a:p>
          <a:p>
            <a:pPr marL="0" indent="0">
              <a:buNone/>
            </a:pPr>
            <a:r>
              <a:rPr lang="nl-NL" dirty="0"/>
              <a:t>En U won mijn hart. Ja, U won mijn hart.</a:t>
            </a:r>
          </a:p>
          <a:p>
            <a:pPr marL="0" indent="0">
              <a:buNone/>
            </a:pPr>
            <a:endParaRPr lang="nl-NL" dirty="0"/>
          </a:p>
          <a:p>
            <a:pPr marL="0" indent="0">
              <a:buNone/>
            </a:pPr>
            <a:r>
              <a:rPr lang="nl-NL" i="1" dirty="0"/>
              <a:t>refrein</a:t>
            </a:r>
          </a:p>
          <a:p>
            <a:pPr marL="0" indent="0">
              <a:buNone/>
            </a:pPr>
            <a:r>
              <a:rPr lang="nl-NL" dirty="0"/>
              <a:t>Ik ruil mijn rouwgewaad voor schoonheid.</a:t>
            </a:r>
          </a:p>
          <a:p>
            <a:pPr marL="0" indent="0">
              <a:buNone/>
            </a:pPr>
            <a:r>
              <a:rPr lang="nl-NL" dirty="0"/>
              <a:t>En draag vergeving als een kroon.</a:t>
            </a:r>
          </a:p>
          <a:p>
            <a:pPr marL="0" indent="0">
              <a:buNone/>
            </a:pPr>
            <a:r>
              <a:rPr lang="nl-NL" dirty="0"/>
              <a:t>Ik kus uw voeten van genade.</a:t>
            </a:r>
          </a:p>
          <a:p>
            <a:pPr marL="0" indent="0">
              <a:buNone/>
            </a:pPr>
            <a:r>
              <a:rPr lang="nl-NL" dirty="0"/>
              <a:t>Ik leg al mijn lasten neer aan de voet van het kruis.</a:t>
            </a:r>
          </a:p>
          <a:p>
            <a:pPr marL="0" indent="0">
              <a:buNone/>
            </a:pPr>
            <a:endParaRPr lang="nl-NL" sz="1600" dirty="0"/>
          </a:p>
          <a:p>
            <a:pPr marL="0" indent="0">
              <a:buNone/>
            </a:pPr>
            <a:endParaRPr lang="nl-NL" sz="1600" dirty="0"/>
          </a:p>
          <a:p>
            <a:endParaRPr lang="nl-NL" sz="1600" dirty="0"/>
          </a:p>
        </p:txBody>
      </p:sp>
    </p:spTree>
    <p:extLst>
      <p:ext uri="{BB962C8B-B14F-4D97-AF65-F5344CB8AC3E}">
        <p14:creationId xmlns:p14="http://schemas.microsoft.com/office/powerpoint/2010/main" val="28038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D18CCDDD-5B32-AE7B-1D4F-506EDFFFC71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E749E07-05A2-ADC0-3266-525A2673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oene zaailing op de grond">
            <a:extLst>
              <a:ext uri="{FF2B5EF4-FFF2-40B4-BE49-F238E27FC236}">
                <a16:creationId xmlns:a16="http://schemas.microsoft.com/office/drawing/2014/main" id="{1935731F-857B-379E-2401-6145D737DB74}"/>
              </a:ext>
            </a:extLst>
          </p:cNvPr>
          <p:cNvPicPr>
            <a:picLocks noChangeAspect="1"/>
          </p:cNvPicPr>
          <p:nvPr/>
        </p:nvPicPr>
        <p:blipFill rotWithShape="1">
          <a:blip r:embed="rId2">
            <a:alphaModFix amt="50000"/>
          </a:blip>
          <a:srcRect t="9274"/>
          <a:stretch/>
        </p:blipFill>
        <p:spPr>
          <a:xfrm>
            <a:off x="20" y="1"/>
            <a:ext cx="12191980" cy="6857999"/>
          </a:xfrm>
          <a:prstGeom prst="rect">
            <a:avLst/>
          </a:prstGeom>
        </p:spPr>
      </p:pic>
      <p:sp>
        <p:nvSpPr>
          <p:cNvPr id="2" name="Titel 1">
            <a:extLst>
              <a:ext uri="{FF2B5EF4-FFF2-40B4-BE49-F238E27FC236}">
                <a16:creationId xmlns:a16="http://schemas.microsoft.com/office/drawing/2014/main" id="{405E7EB0-4573-CA2F-6E39-5AC63ADD92A2}"/>
              </a:ext>
            </a:extLst>
          </p:cNvPr>
          <p:cNvSpPr>
            <a:spLocks noGrp="1"/>
          </p:cNvSpPr>
          <p:nvPr>
            <p:ph type="ctrTitle"/>
          </p:nvPr>
        </p:nvSpPr>
        <p:spPr>
          <a:xfrm>
            <a:off x="1524000" y="1122362"/>
            <a:ext cx="6014484" cy="2900518"/>
          </a:xfrm>
        </p:spPr>
        <p:txBody>
          <a:bodyPr>
            <a:normAutofit/>
          </a:bodyPr>
          <a:lstStyle/>
          <a:p>
            <a:r>
              <a:rPr lang="nl-NL" sz="7200" dirty="0">
                <a:solidFill>
                  <a:srgbClr val="FFFFFF"/>
                </a:solidFill>
              </a:rPr>
              <a:t>Groeien</a:t>
            </a:r>
            <a:endParaRPr lang="nl-NL" dirty="0">
              <a:solidFill>
                <a:srgbClr val="FFFFFF"/>
              </a:solidFill>
            </a:endParaRPr>
          </a:p>
        </p:txBody>
      </p:sp>
      <p:sp>
        <p:nvSpPr>
          <p:cNvPr id="3" name="Ondertitel 2">
            <a:extLst>
              <a:ext uri="{FF2B5EF4-FFF2-40B4-BE49-F238E27FC236}">
                <a16:creationId xmlns:a16="http://schemas.microsoft.com/office/drawing/2014/main" id="{E198848F-8737-D2C7-4984-475786CED35F}"/>
              </a:ext>
            </a:extLst>
          </p:cNvPr>
          <p:cNvSpPr>
            <a:spLocks noGrp="1"/>
          </p:cNvSpPr>
          <p:nvPr>
            <p:ph type="subTitle" idx="1"/>
          </p:nvPr>
        </p:nvSpPr>
        <p:spPr>
          <a:xfrm>
            <a:off x="1523999" y="4159404"/>
            <a:ext cx="6014485" cy="1098395"/>
          </a:xfrm>
        </p:spPr>
        <p:txBody>
          <a:bodyPr>
            <a:normAutofit/>
          </a:bodyPr>
          <a:lstStyle/>
          <a:p>
            <a:r>
              <a:rPr lang="nl-NL" dirty="0">
                <a:solidFill>
                  <a:srgbClr val="FFFFFF"/>
                </a:solidFill>
              </a:rPr>
              <a:t>Zondag 25 februari 2024</a:t>
            </a:r>
          </a:p>
        </p:txBody>
      </p:sp>
    </p:spTree>
    <p:extLst>
      <p:ext uri="{BB962C8B-B14F-4D97-AF65-F5344CB8AC3E}">
        <p14:creationId xmlns:p14="http://schemas.microsoft.com/office/powerpoint/2010/main" val="20174191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descr="Afbeelding met buitenshuis, hemel, gras, wolk&#10;&#10;Automatisch gegenereerde beschrijving">
            <a:extLst>
              <a:ext uri="{FF2B5EF4-FFF2-40B4-BE49-F238E27FC236}">
                <a16:creationId xmlns:a16="http://schemas.microsoft.com/office/drawing/2014/main" id="{851022D5-A424-BE5C-B7FC-5FDF26964A0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jdelijke aanduiding voor inhoud 5">
            <a:extLst>
              <a:ext uri="{FF2B5EF4-FFF2-40B4-BE49-F238E27FC236}">
                <a16:creationId xmlns:a16="http://schemas.microsoft.com/office/drawing/2014/main" id="{BF90F81D-D9A6-21F1-D923-AD2A1097074C}"/>
              </a:ext>
            </a:extLst>
          </p:cNvPr>
          <p:cNvSpPr>
            <a:spLocks noGrp="1"/>
          </p:cNvSpPr>
          <p:nvPr>
            <p:ph sz="half" idx="2"/>
          </p:nvPr>
        </p:nvSpPr>
        <p:spPr>
          <a:xfrm>
            <a:off x="418165" y="2359057"/>
            <a:ext cx="4205332" cy="2139885"/>
          </a:xfrm>
        </p:spPr>
        <p:txBody>
          <a:bodyPr vert="horz" lIns="91440" tIns="45720" rIns="91440" bIns="45720" rtlCol="0">
            <a:noAutofit/>
          </a:bodyPr>
          <a:lstStyle/>
          <a:p>
            <a:pPr marL="0" indent="0">
              <a:buNone/>
            </a:pPr>
            <a:r>
              <a:rPr lang="en-US" i="1" dirty="0">
                <a:effectLst/>
                <a:latin typeface="Aptos Serif" panose="020B0502040204020203" pitchFamily="18" charset="0"/>
                <a:cs typeface="Aptos Serif" panose="020B0502040204020203" pitchFamily="18" charset="0"/>
              </a:rPr>
              <a:t>Conversion is a turning onto the right road.</a:t>
            </a:r>
            <a:br>
              <a:rPr lang="en-US" i="1" dirty="0">
                <a:effectLst/>
                <a:latin typeface="Aptos Serif" panose="020B0502040204020203" pitchFamily="18" charset="0"/>
                <a:cs typeface="Aptos Serif" panose="020B0502040204020203" pitchFamily="18" charset="0"/>
              </a:rPr>
            </a:br>
            <a:endParaRPr lang="en-US" i="1" dirty="0">
              <a:effectLst/>
              <a:latin typeface="Aptos Serif" panose="020B0502040204020203" pitchFamily="18" charset="0"/>
              <a:cs typeface="Aptos Serif" panose="020B0502040204020203" pitchFamily="18" charset="0"/>
            </a:endParaRPr>
          </a:p>
          <a:p>
            <a:pPr marL="0" indent="0">
              <a:buNone/>
            </a:pPr>
            <a:r>
              <a:rPr lang="en-US" i="1" dirty="0">
                <a:effectLst/>
                <a:latin typeface="Aptos Serif" panose="020B0502040204020203" pitchFamily="18" charset="0"/>
                <a:cs typeface="Aptos Serif" panose="020B0502040204020203" pitchFamily="18" charset="0"/>
              </a:rPr>
              <a:t>The next thing to do is to walk on it.</a:t>
            </a:r>
            <a:endParaRPr lang="en-US" i="1" dirty="0">
              <a:latin typeface="Aptos Serif" panose="020B0502040204020203" pitchFamily="18" charset="0"/>
              <a:cs typeface="Aptos Serif" panose="020B0502040204020203" pitchFamily="18" charset="0"/>
            </a:endParaRPr>
          </a:p>
        </p:txBody>
      </p:sp>
    </p:spTree>
    <p:extLst>
      <p:ext uri="{BB962C8B-B14F-4D97-AF65-F5344CB8AC3E}">
        <p14:creationId xmlns:p14="http://schemas.microsoft.com/office/powerpoint/2010/main" val="396468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Tijdelijke aanduiding voor inhoud 7" descr="Afbeelding met buitenshuis, hemel, gras, wolk&#10;&#10;Automatisch gegenereerde beschrijving">
            <a:extLst>
              <a:ext uri="{FF2B5EF4-FFF2-40B4-BE49-F238E27FC236}">
                <a16:creationId xmlns:a16="http://schemas.microsoft.com/office/drawing/2014/main" id="{B4811F39-DC24-01FF-0BB0-2D7453BF9567}"/>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4">
            <a:extLst>
              <a:ext uri="{FF2B5EF4-FFF2-40B4-BE49-F238E27FC236}">
                <a16:creationId xmlns:a16="http://schemas.microsoft.com/office/drawing/2014/main" id="{7899D302-AB9C-7C4A-53F4-2BCEFF674DF6}"/>
              </a:ext>
            </a:extLst>
          </p:cNvPr>
          <p:cNvSpPr>
            <a:spLocks noGrp="1"/>
          </p:cNvSpPr>
          <p:nvPr>
            <p:ph type="title"/>
          </p:nvPr>
        </p:nvSpPr>
        <p:spPr>
          <a:xfrm>
            <a:off x="452489" y="365125"/>
            <a:ext cx="4207902" cy="935774"/>
          </a:xfrm>
        </p:spPr>
        <p:txBody>
          <a:bodyPr>
            <a:normAutofit/>
          </a:bodyPr>
          <a:lstStyle/>
          <a:p>
            <a:r>
              <a:rPr lang="nl-NL" sz="4000" dirty="0" err="1"/>
              <a:t>Efeze</a:t>
            </a:r>
            <a:r>
              <a:rPr lang="nl-NL" sz="4000" dirty="0"/>
              <a:t> 4:1</a:t>
            </a:r>
          </a:p>
        </p:txBody>
      </p:sp>
      <p:sp>
        <p:nvSpPr>
          <p:cNvPr id="6" name="Tijdelijke aanduiding voor inhoud 5">
            <a:extLst>
              <a:ext uri="{FF2B5EF4-FFF2-40B4-BE49-F238E27FC236}">
                <a16:creationId xmlns:a16="http://schemas.microsoft.com/office/drawing/2014/main" id="{36105ED5-E83B-B369-436F-B6E6D49F55AE}"/>
              </a:ext>
            </a:extLst>
          </p:cNvPr>
          <p:cNvSpPr>
            <a:spLocks noGrp="1"/>
          </p:cNvSpPr>
          <p:nvPr>
            <p:ph idx="1"/>
          </p:nvPr>
        </p:nvSpPr>
        <p:spPr>
          <a:xfrm>
            <a:off x="452488" y="1432873"/>
            <a:ext cx="4207902" cy="4744089"/>
          </a:xfrm>
        </p:spPr>
        <p:txBody>
          <a:bodyPr>
            <a:normAutofit/>
          </a:bodyPr>
          <a:lstStyle/>
          <a:p>
            <a:pPr marL="0" indent="0">
              <a:buNone/>
            </a:pPr>
            <a:r>
              <a:rPr lang="nl-NL" sz="2400" i="1" dirty="0"/>
              <a:t>NBV 21</a:t>
            </a:r>
            <a:br>
              <a:rPr lang="nl-NL" sz="2400" i="1" dirty="0"/>
            </a:br>
            <a:r>
              <a:rPr lang="nl-NL" sz="2400" dirty="0"/>
              <a:t>Ik, die gevangen zit omwille van de Heer, vraag u dan ook dringend de weg te gaan die past bij de roeping die u hebt ontvangen.</a:t>
            </a:r>
          </a:p>
          <a:p>
            <a:pPr marL="0" indent="0">
              <a:buNone/>
            </a:pPr>
            <a:endParaRPr lang="nl-NL" sz="2400" dirty="0"/>
          </a:p>
          <a:p>
            <a:pPr marL="0" indent="0">
              <a:buNone/>
            </a:pPr>
            <a:r>
              <a:rPr lang="nl-NL" sz="2400" i="1" dirty="0"/>
              <a:t>BB</a:t>
            </a:r>
            <a:br>
              <a:rPr lang="nl-NL" sz="2400" i="1" dirty="0"/>
            </a:br>
            <a:r>
              <a:rPr lang="nl-NL" sz="2400" dirty="0"/>
              <a:t>Nu zit ik gevangen omdat ik de Heer dien. En ik smeek jullie: leef op een manier die past bij mensen die door God zijn geroepen.</a:t>
            </a:r>
          </a:p>
          <a:p>
            <a:endParaRPr lang="nl-NL" sz="1900" dirty="0"/>
          </a:p>
        </p:txBody>
      </p:sp>
    </p:spTree>
    <p:extLst>
      <p:ext uri="{BB962C8B-B14F-4D97-AF65-F5344CB8AC3E}">
        <p14:creationId xmlns:p14="http://schemas.microsoft.com/office/powerpoint/2010/main" val="370828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7" descr="Afbeelding met buitenshuis, hemel, gras, wolk&#10;&#10;Automatisch gegenereerde beschrijving">
            <a:extLst>
              <a:ext uri="{FF2B5EF4-FFF2-40B4-BE49-F238E27FC236}">
                <a16:creationId xmlns:a16="http://schemas.microsoft.com/office/drawing/2014/main" id="{FBEAE634-1DA0-CB37-F0CF-3043D492C007}"/>
              </a:ext>
            </a:extLst>
          </p:cNvPr>
          <p:cNvPicPr>
            <a:picLocks noChangeAspect="1"/>
          </p:cNvPicPr>
          <p:nvPr/>
        </p:nvPicPr>
        <p:blipFill rotWithShape="1">
          <a:blip r:embed="rId2">
            <a:alphaModFix amt="24000"/>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jdelijke aanduiding voor inhoud 5">
            <a:extLst>
              <a:ext uri="{FF2B5EF4-FFF2-40B4-BE49-F238E27FC236}">
                <a16:creationId xmlns:a16="http://schemas.microsoft.com/office/drawing/2014/main" id="{E457CB07-B2D1-4828-60D8-AA4604066E3C}"/>
              </a:ext>
            </a:extLst>
          </p:cNvPr>
          <p:cNvSpPr>
            <a:spLocks noGrp="1"/>
          </p:cNvSpPr>
          <p:nvPr>
            <p:ph idx="1"/>
          </p:nvPr>
        </p:nvSpPr>
        <p:spPr/>
        <p:txBody>
          <a:bodyPr/>
          <a:lstStyle/>
          <a:p>
            <a:pPr marL="0" indent="0">
              <a:buNone/>
            </a:pPr>
            <a:r>
              <a:rPr lang="nl-NL" i="1" dirty="0"/>
              <a:t>Vers 1-2</a:t>
            </a:r>
            <a:br>
              <a:rPr lang="nl-NL" dirty="0"/>
            </a:br>
            <a:r>
              <a:rPr lang="nl-NL" dirty="0"/>
              <a:t>Nu zit ik gevangen omdat ik de Heer dien. En ik smeek jullie: leef op een manier die past bij mensen die door God zijn geroepen. Wees bescheiden en vriendelijk. Houd van elkaar en heb geduld met elkaar. </a:t>
            </a:r>
          </a:p>
          <a:p>
            <a:pPr marL="0" indent="0">
              <a:buNone/>
            </a:pPr>
            <a:endParaRPr lang="nl-NL" dirty="0"/>
          </a:p>
          <a:p>
            <a:pPr marL="0" indent="0">
              <a:buNone/>
            </a:pPr>
            <a:r>
              <a:rPr lang="nl-NL" i="1" dirty="0"/>
              <a:t>Vers 32</a:t>
            </a:r>
            <a:br>
              <a:rPr lang="nl-NL" dirty="0"/>
            </a:br>
            <a:r>
              <a:rPr lang="nl-NL" dirty="0"/>
              <a:t>Wees vriendelijk en behulpzaam voor elkaar. Vergeef elkaar, net zoals God jullie in Christus heeft vergeven.</a:t>
            </a:r>
          </a:p>
        </p:txBody>
      </p:sp>
      <p:sp>
        <p:nvSpPr>
          <p:cNvPr id="8" name="Titel 7">
            <a:extLst>
              <a:ext uri="{FF2B5EF4-FFF2-40B4-BE49-F238E27FC236}">
                <a16:creationId xmlns:a16="http://schemas.microsoft.com/office/drawing/2014/main" id="{2DD0BA67-BE8C-339A-41DF-719DB99C30B0}"/>
              </a:ext>
            </a:extLst>
          </p:cNvPr>
          <p:cNvSpPr>
            <a:spLocks noGrp="1"/>
          </p:cNvSpPr>
          <p:nvPr>
            <p:ph type="title"/>
          </p:nvPr>
        </p:nvSpPr>
        <p:spPr/>
        <p:txBody>
          <a:bodyPr/>
          <a:lstStyle/>
          <a:p>
            <a:r>
              <a:rPr lang="nl-NL" dirty="0" err="1"/>
              <a:t>Efeze</a:t>
            </a:r>
            <a:r>
              <a:rPr lang="nl-NL" dirty="0"/>
              <a:t> 4:1-2 &amp; 32 (BB)</a:t>
            </a:r>
          </a:p>
        </p:txBody>
      </p:sp>
    </p:spTree>
    <p:extLst>
      <p:ext uri="{BB962C8B-B14F-4D97-AF65-F5344CB8AC3E}">
        <p14:creationId xmlns:p14="http://schemas.microsoft.com/office/powerpoint/2010/main" val="56658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B26265-4194-30F2-FAD3-DF6AE60E8FD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C2D739-179B-D2E2-41A0-98B8ED046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7" descr="Afbeelding met buitenshuis, hemel, gras, wolk&#10;&#10;Automatisch gegenereerde beschrijving">
            <a:extLst>
              <a:ext uri="{FF2B5EF4-FFF2-40B4-BE49-F238E27FC236}">
                <a16:creationId xmlns:a16="http://schemas.microsoft.com/office/drawing/2014/main" id="{A24F6259-3028-3290-57A0-070D3BAD5CE4}"/>
              </a:ext>
            </a:extLst>
          </p:cNvPr>
          <p:cNvPicPr>
            <a:picLocks noChangeAspect="1"/>
          </p:cNvPicPr>
          <p:nvPr/>
        </p:nvPicPr>
        <p:blipFill rotWithShape="1">
          <a:blip r:embed="rId2">
            <a:alphaModFix amt="24000"/>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3FD759B5-6AA9-D0EB-E8FC-3B74FF18B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jdelijke aanduiding voor inhoud 5">
            <a:extLst>
              <a:ext uri="{FF2B5EF4-FFF2-40B4-BE49-F238E27FC236}">
                <a16:creationId xmlns:a16="http://schemas.microsoft.com/office/drawing/2014/main" id="{61F99121-67EE-8264-4F82-0F598A8797C7}"/>
              </a:ext>
            </a:extLst>
          </p:cNvPr>
          <p:cNvSpPr>
            <a:spLocks noGrp="1"/>
          </p:cNvSpPr>
          <p:nvPr>
            <p:ph idx="1"/>
          </p:nvPr>
        </p:nvSpPr>
        <p:spPr/>
        <p:txBody>
          <a:bodyPr/>
          <a:lstStyle/>
          <a:p>
            <a:pPr marL="0" indent="0">
              <a:buNone/>
            </a:pPr>
            <a:r>
              <a:rPr lang="nl-NL" dirty="0"/>
              <a:t>Stop daarom met het vertellen van leugens en spreek voortaan alleen de waarheid. Want wij horen bij elkaar en moeten dus niet tegen elkaar liegen.  We zijn immers met elkaar de lichaamsdelen van één Lichaam. </a:t>
            </a:r>
          </a:p>
          <a:p>
            <a:pPr marL="0" indent="0">
              <a:buNone/>
            </a:pPr>
            <a:r>
              <a:rPr lang="nl-NL" dirty="0"/>
              <a:t>Als je boos op iemand wordt, houd je boosheid dan niet vast, want dat is verkeerd. Zorg ervoor dat je vóór het eind van de dag je boosheid weer kwijt bent. Zo geef je de duivel geen kans. </a:t>
            </a:r>
          </a:p>
        </p:txBody>
      </p:sp>
      <p:sp>
        <p:nvSpPr>
          <p:cNvPr id="8" name="Titel 7">
            <a:extLst>
              <a:ext uri="{FF2B5EF4-FFF2-40B4-BE49-F238E27FC236}">
                <a16:creationId xmlns:a16="http://schemas.microsoft.com/office/drawing/2014/main" id="{316B78AA-69E5-F7BA-FEE2-537AAF6FE65A}"/>
              </a:ext>
            </a:extLst>
          </p:cNvPr>
          <p:cNvSpPr>
            <a:spLocks noGrp="1"/>
          </p:cNvSpPr>
          <p:nvPr>
            <p:ph type="title"/>
          </p:nvPr>
        </p:nvSpPr>
        <p:spPr/>
        <p:txBody>
          <a:bodyPr/>
          <a:lstStyle/>
          <a:p>
            <a:r>
              <a:rPr lang="nl-NL" dirty="0" err="1"/>
              <a:t>Efeze</a:t>
            </a:r>
            <a:r>
              <a:rPr lang="nl-NL" dirty="0"/>
              <a:t> 4:25-31 (BB)</a:t>
            </a:r>
          </a:p>
        </p:txBody>
      </p:sp>
    </p:spTree>
    <p:extLst>
      <p:ext uri="{BB962C8B-B14F-4D97-AF65-F5344CB8AC3E}">
        <p14:creationId xmlns:p14="http://schemas.microsoft.com/office/powerpoint/2010/main" val="386575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B82DC0-C3D1-418E-0BF1-E03AD96B919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C6C12B-42AE-7B4A-27C4-728C0C713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7" descr="Afbeelding met buitenshuis, hemel, gras, wolk&#10;&#10;Automatisch gegenereerde beschrijving">
            <a:extLst>
              <a:ext uri="{FF2B5EF4-FFF2-40B4-BE49-F238E27FC236}">
                <a16:creationId xmlns:a16="http://schemas.microsoft.com/office/drawing/2014/main" id="{112DC4BD-3950-F4F6-1954-3AD20ABF9F7C}"/>
              </a:ext>
            </a:extLst>
          </p:cNvPr>
          <p:cNvPicPr>
            <a:picLocks noChangeAspect="1"/>
          </p:cNvPicPr>
          <p:nvPr/>
        </p:nvPicPr>
        <p:blipFill rotWithShape="1">
          <a:blip r:embed="rId2">
            <a:alphaModFix amt="24000"/>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A5159675-BACB-4009-86B7-F2210F5A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jdelijke aanduiding voor inhoud 5">
            <a:extLst>
              <a:ext uri="{FF2B5EF4-FFF2-40B4-BE49-F238E27FC236}">
                <a16:creationId xmlns:a16="http://schemas.microsoft.com/office/drawing/2014/main" id="{B9CE7FE8-CA01-F0B8-66D4-47CBB4F5D953}"/>
              </a:ext>
            </a:extLst>
          </p:cNvPr>
          <p:cNvSpPr>
            <a:spLocks noGrp="1"/>
          </p:cNvSpPr>
          <p:nvPr>
            <p:ph idx="1"/>
          </p:nvPr>
        </p:nvSpPr>
        <p:spPr>
          <a:xfrm>
            <a:off x="838200" y="1825624"/>
            <a:ext cx="10515600" cy="4930017"/>
          </a:xfrm>
        </p:spPr>
        <p:txBody>
          <a:bodyPr/>
          <a:lstStyle/>
          <a:p>
            <a:pPr marL="0" indent="0">
              <a:buNone/>
            </a:pPr>
            <a:r>
              <a:rPr lang="nl-NL" dirty="0"/>
              <a:t>Als je een dief bent geweest, steel dan nu niet meer. Doe liever je best om met eerlijk werk je brood te verdienen. Dan kun je ook nog iets weggeven aan de arme mensen. </a:t>
            </a:r>
          </a:p>
          <a:p>
            <a:pPr marL="0" indent="0">
              <a:buNone/>
            </a:pPr>
            <a:r>
              <a:rPr lang="nl-NL" dirty="0"/>
              <a:t>Zeg geen grove dingen meer. Zeg liever iets goeds. Iets wat nuttig is en de andere mensen opbouwt. Dingen waar de mensen iets aan hebben. </a:t>
            </a:r>
          </a:p>
          <a:p>
            <a:pPr marL="0" indent="0">
              <a:buNone/>
            </a:pPr>
            <a:r>
              <a:rPr lang="nl-NL" dirty="0"/>
              <a:t>Maak de Heilige Geest niet verdrietig. Want Hij beschermt jullie en bewaart jullie tot de dag dat jullie helemaal bevrijd zullen worden. </a:t>
            </a:r>
          </a:p>
          <a:p>
            <a:pPr marL="0" indent="0">
              <a:buNone/>
            </a:pPr>
            <a:r>
              <a:rPr lang="nl-NL" dirty="0"/>
              <a:t>Doe alle bitterheid, boosheid en haat weg. Stop met schelden en vloeken. Ja, alle soorten slecht gedrag moeten jullie wegdoen.</a:t>
            </a:r>
          </a:p>
        </p:txBody>
      </p:sp>
      <p:sp>
        <p:nvSpPr>
          <p:cNvPr id="8" name="Titel 7">
            <a:extLst>
              <a:ext uri="{FF2B5EF4-FFF2-40B4-BE49-F238E27FC236}">
                <a16:creationId xmlns:a16="http://schemas.microsoft.com/office/drawing/2014/main" id="{D99790F5-B039-D810-9009-2CFDCD32833C}"/>
              </a:ext>
            </a:extLst>
          </p:cNvPr>
          <p:cNvSpPr>
            <a:spLocks noGrp="1"/>
          </p:cNvSpPr>
          <p:nvPr>
            <p:ph type="title"/>
          </p:nvPr>
        </p:nvSpPr>
        <p:spPr/>
        <p:txBody>
          <a:bodyPr/>
          <a:lstStyle/>
          <a:p>
            <a:r>
              <a:rPr lang="nl-NL" dirty="0" err="1"/>
              <a:t>Efeze</a:t>
            </a:r>
            <a:r>
              <a:rPr lang="nl-NL" dirty="0"/>
              <a:t> 4:25-31 (BB)</a:t>
            </a:r>
          </a:p>
        </p:txBody>
      </p:sp>
    </p:spTree>
    <p:extLst>
      <p:ext uri="{BB962C8B-B14F-4D97-AF65-F5344CB8AC3E}">
        <p14:creationId xmlns:p14="http://schemas.microsoft.com/office/powerpoint/2010/main" val="106894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73EBDF-E8E0-D436-D8AA-5C3B924903A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CEAE10-C35A-02D5-BF69-FEC43C6D0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7" descr="Afbeelding met buitenshuis, hemel, gras, wolk&#10;&#10;Automatisch gegenereerde beschrijving">
            <a:extLst>
              <a:ext uri="{FF2B5EF4-FFF2-40B4-BE49-F238E27FC236}">
                <a16:creationId xmlns:a16="http://schemas.microsoft.com/office/drawing/2014/main" id="{4C67F501-7561-4B88-9837-375458F0D873}"/>
              </a:ext>
            </a:extLst>
          </p:cNvPr>
          <p:cNvPicPr>
            <a:picLocks noChangeAspect="1"/>
          </p:cNvPicPr>
          <p:nvPr/>
        </p:nvPicPr>
        <p:blipFill rotWithShape="1">
          <a:blip r:embed="rId2">
            <a:alphaModFix amt="24000"/>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12A3255D-F4F2-9244-15DF-E8E3D07CE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jdelijke aanduiding voor inhoud 5">
            <a:extLst>
              <a:ext uri="{FF2B5EF4-FFF2-40B4-BE49-F238E27FC236}">
                <a16:creationId xmlns:a16="http://schemas.microsoft.com/office/drawing/2014/main" id="{E3C9B489-BD38-4050-8648-61CD00790A3B}"/>
              </a:ext>
            </a:extLst>
          </p:cNvPr>
          <p:cNvSpPr>
            <a:spLocks noGrp="1"/>
          </p:cNvSpPr>
          <p:nvPr>
            <p:ph idx="1"/>
          </p:nvPr>
        </p:nvSpPr>
        <p:spPr/>
        <p:txBody>
          <a:bodyPr/>
          <a:lstStyle/>
          <a:p>
            <a:pPr marL="0" indent="0">
              <a:lnSpc>
                <a:spcPct val="100000"/>
              </a:lnSpc>
              <a:buNone/>
            </a:pPr>
            <a:r>
              <a:rPr lang="nl-NL" dirty="0"/>
              <a:t>Span u in om door de samenbindende kracht van de vrede de eenheid te bewaren die de Geest u geeft: </a:t>
            </a:r>
          </a:p>
          <a:p>
            <a:pPr marL="0" indent="0">
              <a:lnSpc>
                <a:spcPct val="100000"/>
              </a:lnSpc>
              <a:buNone/>
            </a:pPr>
            <a:r>
              <a:rPr lang="nl-NL" dirty="0"/>
              <a:t>één lichaam en één geest, zoals u één hoop hebt op grond van uw roeping, één Heer, één geloof, één doop, één God en Vader van allen, die boven allen, door allen en in allen is.</a:t>
            </a:r>
          </a:p>
          <a:p>
            <a:pPr marL="0" indent="0">
              <a:lnSpc>
                <a:spcPct val="100000"/>
              </a:lnSpc>
              <a:buNone/>
            </a:pPr>
            <a:endParaRPr lang="nl-NL" dirty="0"/>
          </a:p>
        </p:txBody>
      </p:sp>
      <p:sp>
        <p:nvSpPr>
          <p:cNvPr id="8" name="Titel 7">
            <a:extLst>
              <a:ext uri="{FF2B5EF4-FFF2-40B4-BE49-F238E27FC236}">
                <a16:creationId xmlns:a16="http://schemas.microsoft.com/office/drawing/2014/main" id="{6F594605-750B-CCD8-9156-7018F5027521}"/>
              </a:ext>
            </a:extLst>
          </p:cNvPr>
          <p:cNvSpPr>
            <a:spLocks noGrp="1"/>
          </p:cNvSpPr>
          <p:nvPr>
            <p:ph type="title"/>
          </p:nvPr>
        </p:nvSpPr>
        <p:spPr/>
        <p:txBody>
          <a:bodyPr/>
          <a:lstStyle/>
          <a:p>
            <a:r>
              <a:rPr lang="nl-NL" dirty="0" err="1"/>
              <a:t>Efeze</a:t>
            </a:r>
            <a:r>
              <a:rPr lang="nl-NL" dirty="0"/>
              <a:t> 4:3-6 (NBV21)</a:t>
            </a:r>
          </a:p>
        </p:txBody>
      </p:sp>
    </p:spTree>
    <p:extLst>
      <p:ext uri="{BB962C8B-B14F-4D97-AF65-F5344CB8AC3E}">
        <p14:creationId xmlns:p14="http://schemas.microsoft.com/office/powerpoint/2010/main" val="55906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900C20-A68D-2FF5-9E80-F4B3A2BB06C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8BD1FF-CD4A-0469-2616-7E24CFA90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7" descr="Afbeelding met buitenshuis, hemel, gras, wolk&#10;&#10;Automatisch gegenereerde beschrijving">
            <a:extLst>
              <a:ext uri="{FF2B5EF4-FFF2-40B4-BE49-F238E27FC236}">
                <a16:creationId xmlns:a16="http://schemas.microsoft.com/office/drawing/2014/main" id="{E8E6C87D-83FD-C13B-E237-1944717DC199}"/>
              </a:ext>
            </a:extLst>
          </p:cNvPr>
          <p:cNvPicPr>
            <a:picLocks noChangeAspect="1"/>
          </p:cNvPicPr>
          <p:nvPr/>
        </p:nvPicPr>
        <p:blipFill rotWithShape="1">
          <a:blip r:embed="rId2">
            <a:alphaModFix amt="24000"/>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85FA7F38-DEE1-E51C-63D8-74FB37684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jdelijke aanduiding voor inhoud 5">
            <a:extLst>
              <a:ext uri="{FF2B5EF4-FFF2-40B4-BE49-F238E27FC236}">
                <a16:creationId xmlns:a16="http://schemas.microsoft.com/office/drawing/2014/main" id="{DEC14AD8-32C8-2274-16F0-947F8548BCFD}"/>
              </a:ext>
            </a:extLst>
          </p:cNvPr>
          <p:cNvSpPr>
            <a:spLocks noGrp="1"/>
          </p:cNvSpPr>
          <p:nvPr>
            <p:ph idx="1"/>
          </p:nvPr>
        </p:nvSpPr>
        <p:spPr/>
        <p:txBody>
          <a:bodyPr>
            <a:normAutofit/>
          </a:bodyPr>
          <a:lstStyle/>
          <a:p>
            <a:pPr marL="0" indent="0">
              <a:lnSpc>
                <a:spcPct val="100000"/>
              </a:lnSpc>
              <a:buNone/>
            </a:pPr>
            <a:r>
              <a:rPr lang="nl-NL" dirty="0"/>
              <a:t>totdat wij allemaal één zijn geworden in het geloof en in het kennen van Gods Zoon. Dan hebben we de volwassenheid bereikt: de mate van volwassenheid van volledig gevuld zijn met Christus.</a:t>
            </a:r>
          </a:p>
          <a:p>
            <a:pPr marL="0" indent="0">
              <a:lnSpc>
                <a:spcPct val="100000"/>
              </a:lnSpc>
              <a:buNone/>
            </a:pPr>
            <a:r>
              <a:rPr lang="nl-NL" dirty="0"/>
              <a:t>Dan zijn we geen kinderen meer, ronddrijvend op de golven, meewaaiend met elke wind, meegevoerd door allerlei leringen van bedriegers die ons met list en bedrog op een dwaalspoor proberen te brengen. </a:t>
            </a:r>
          </a:p>
          <a:p>
            <a:pPr marL="0" indent="0">
              <a:lnSpc>
                <a:spcPct val="100000"/>
              </a:lnSpc>
              <a:buNone/>
            </a:pPr>
            <a:r>
              <a:rPr lang="nl-NL" dirty="0"/>
              <a:t>Maar door ons in liefde aan de waarheid te houden, kunnen we in alle opzichten opgroeien in Hem die het Hoofd is, Christus.</a:t>
            </a:r>
          </a:p>
        </p:txBody>
      </p:sp>
      <p:sp>
        <p:nvSpPr>
          <p:cNvPr id="8" name="Titel 7">
            <a:extLst>
              <a:ext uri="{FF2B5EF4-FFF2-40B4-BE49-F238E27FC236}">
                <a16:creationId xmlns:a16="http://schemas.microsoft.com/office/drawing/2014/main" id="{8F20989A-E846-3B45-08D1-50E95D80D87A}"/>
              </a:ext>
            </a:extLst>
          </p:cNvPr>
          <p:cNvSpPr>
            <a:spLocks noGrp="1"/>
          </p:cNvSpPr>
          <p:nvPr>
            <p:ph type="title"/>
          </p:nvPr>
        </p:nvSpPr>
        <p:spPr/>
        <p:txBody>
          <a:bodyPr/>
          <a:lstStyle/>
          <a:p>
            <a:r>
              <a:rPr lang="nl-NL" dirty="0" err="1"/>
              <a:t>Efeze</a:t>
            </a:r>
            <a:r>
              <a:rPr lang="nl-NL" dirty="0"/>
              <a:t> 4:13-15 (VB)</a:t>
            </a:r>
          </a:p>
        </p:txBody>
      </p:sp>
    </p:spTree>
    <p:extLst>
      <p:ext uri="{BB962C8B-B14F-4D97-AF65-F5344CB8AC3E}">
        <p14:creationId xmlns:p14="http://schemas.microsoft.com/office/powerpoint/2010/main" val="143482975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677</TotalTime>
  <Words>648</Words>
  <Application>Microsoft Office PowerPoint</Application>
  <PresentationFormat>Breedbeeld</PresentationFormat>
  <Paragraphs>46</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Aptos</vt:lpstr>
      <vt:lpstr>Aptos Display</vt:lpstr>
      <vt:lpstr>Aptos Serif</vt:lpstr>
      <vt:lpstr>Arial</vt:lpstr>
      <vt:lpstr>Kantoorthema</vt:lpstr>
      <vt:lpstr>PowerPoint-presentatie</vt:lpstr>
      <vt:lpstr>Groeien</vt:lpstr>
      <vt:lpstr>PowerPoint-presentatie</vt:lpstr>
      <vt:lpstr>Efeze 4:1</vt:lpstr>
      <vt:lpstr>Efeze 4:1-2 &amp; 32 (BB)</vt:lpstr>
      <vt:lpstr>Efeze 4:25-31 (BB)</vt:lpstr>
      <vt:lpstr>Efeze 4:25-31 (BB)</vt:lpstr>
      <vt:lpstr>Efeze 4:3-6 (NBV21)</vt:lpstr>
      <vt:lpstr>Efeze 4:13-15 (VB)</vt:lpstr>
      <vt:lpstr>PowerPoint-presentatie</vt:lpstr>
      <vt:lpstr>Aan de voet van het kruis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Marjon Dijkman</dc:creator>
  <cp:lastModifiedBy>Marjon Dijkman</cp:lastModifiedBy>
  <cp:revision>10</cp:revision>
  <dcterms:created xsi:type="dcterms:W3CDTF">2024-02-23T08:51:02Z</dcterms:created>
  <dcterms:modified xsi:type="dcterms:W3CDTF">2024-02-24T18:46:01Z</dcterms:modified>
</cp:coreProperties>
</file>