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7"/>
  </p:notesMasterIdLst>
  <p:sldIdLst>
    <p:sldId id="526" r:id="rId2"/>
    <p:sldId id="525" r:id="rId3"/>
    <p:sldId id="529" r:id="rId4"/>
    <p:sldId id="472" r:id="rId5"/>
    <p:sldId id="505" r:id="rId6"/>
    <p:sldId id="506" r:id="rId7"/>
    <p:sldId id="507" r:id="rId8"/>
    <p:sldId id="508" r:id="rId9"/>
    <p:sldId id="509" r:id="rId10"/>
    <p:sldId id="510" r:id="rId11"/>
    <p:sldId id="511" r:id="rId12"/>
    <p:sldId id="512" r:id="rId13"/>
    <p:sldId id="513" r:id="rId14"/>
    <p:sldId id="515" r:id="rId15"/>
    <p:sldId id="514" r:id="rId16"/>
    <p:sldId id="516" r:id="rId17"/>
    <p:sldId id="517" r:id="rId18"/>
    <p:sldId id="518" r:id="rId19"/>
    <p:sldId id="527" r:id="rId20"/>
    <p:sldId id="519" r:id="rId21"/>
    <p:sldId id="520" r:id="rId22"/>
    <p:sldId id="521" r:id="rId23"/>
    <p:sldId id="522" r:id="rId24"/>
    <p:sldId id="523" r:id="rId25"/>
    <p:sldId id="524" r:id="rId26"/>
  </p:sldIdLst>
  <p:sldSz cx="9144000" cy="5715000" type="screen16x10"/>
  <p:notesSz cx="6858000" cy="9144000"/>
  <p:defaultTextStyle>
    <a:defPPr>
      <a:defRPr lang="nl-NL"/>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94683"/>
  </p:normalViewPr>
  <p:slideViewPr>
    <p:cSldViewPr snapToObjects="1">
      <p:cViewPr varScale="1">
        <p:scale>
          <a:sx n="113" d="100"/>
          <a:sy n="113" d="100"/>
        </p:scale>
        <p:origin x="432" y="184"/>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ED356D56-6D0B-C948-813E-ED628D5D028E}"/>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anose="020F0502020204030204" pitchFamily="34" charset="0"/>
              </a:defRPr>
            </a:lvl1pPr>
          </a:lstStyle>
          <a:p>
            <a:endParaRPr lang="nl-NL" altLang="nl-NL"/>
          </a:p>
        </p:txBody>
      </p:sp>
      <p:sp>
        <p:nvSpPr>
          <p:cNvPr id="3" name="Tijdelijke aanduiding voor datum 2">
            <a:extLst>
              <a:ext uri="{FF2B5EF4-FFF2-40B4-BE49-F238E27FC236}">
                <a16:creationId xmlns:a16="http://schemas.microsoft.com/office/drawing/2014/main" id="{7416F05B-8331-A54C-871D-754AB5A735F0}"/>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D05DA924-5127-9D42-8786-3F9D9243DC95}" type="datetime1">
              <a:rPr lang="nl-NL" altLang="nl-NL"/>
              <a:pPr/>
              <a:t>08-04-24</a:t>
            </a:fld>
            <a:endParaRPr lang="nl-NL" altLang="nl-NL"/>
          </a:p>
        </p:txBody>
      </p:sp>
      <p:sp>
        <p:nvSpPr>
          <p:cNvPr id="4" name="Tijdelijke aanduiding voor dia-afbeelding 3">
            <a:extLst>
              <a:ext uri="{FF2B5EF4-FFF2-40B4-BE49-F238E27FC236}">
                <a16:creationId xmlns:a16="http://schemas.microsoft.com/office/drawing/2014/main" id="{7E37955E-17A5-D740-982F-9727817F7B91}"/>
              </a:ext>
            </a:extLst>
          </p:cNvPr>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nl-NL" altLang="nl-NL"/>
          </a:p>
        </p:txBody>
      </p:sp>
      <p:sp>
        <p:nvSpPr>
          <p:cNvPr id="5" name="Tijdelijke aanduiding voor notities 4">
            <a:extLst>
              <a:ext uri="{FF2B5EF4-FFF2-40B4-BE49-F238E27FC236}">
                <a16:creationId xmlns:a16="http://schemas.microsoft.com/office/drawing/2014/main" id="{92B7619D-9AED-494B-AE6A-CD51E21FADBE}"/>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ltLang="nl-NL"/>
              <a:t>Klik om de tekststijl van het model te bewerken</a:t>
            </a:r>
          </a:p>
          <a:p>
            <a:pPr lvl="1"/>
            <a:r>
              <a:rPr lang="en-US" altLang="nl-NL"/>
              <a:t>Tweede niveau</a:t>
            </a:r>
          </a:p>
          <a:p>
            <a:pPr lvl="2"/>
            <a:r>
              <a:rPr lang="en-US" altLang="nl-NL"/>
              <a:t>Derde niveau</a:t>
            </a:r>
          </a:p>
          <a:p>
            <a:pPr lvl="3"/>
            <a:r>
              <a:rPr lang="en-US" altLang="nl-NL"/>
              <a:t>Vierde niveau</a:t>
            </a:r>
          </a:p>
          <a:p>
            <a:pPr lvl="4"/>
            <a:r>
              <a:rPr lang="en-US" altLang="nl-NL"/>
              <a:t>Vijfde niveau</a:t>
            </a:r>
            <a:endParaRPr lang="nl-NL" altLang="nl-NL"/>
          </a:p>
        </p:txBody>
      </p:sp>
      <p:sp>
        <p:nvSpPr>
          <p:cNvPr id="6" name="Tijdelijke aanduiding voor voettekst 5">
            <a:extLst>
              <a:ext uri="{FF2B5EF4-FFF2-40B4-BE49-F238E27FC236}">
                <a16:creationId xmlns:a16="http://schemas.microsoft.com/office/drawing/2014/main" id="{1182ACB7-853D-8C4C-B963-3D67174B1DB7}"/>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anose="020F0502020204030204" pitchFamily="34" charset="0"/>
              </a:defRPr>
            </a:lvl1pPr>
          </a:lstStyle>
          <a:p>
            <a:endParaRPr lang="nl-NL" altLang="nl-NL"/>
          </a:p>
        </p:txBody>
      </p:sp>
      <p:sp>
        <p:nvSpPr>
          <p:cNvPr id="7" name="Tijdelijke aanduiding voor dianummer 6">
            <a:extLst>
              <a:ext uri="{FF2B5EF4-FFF2-40B4-BE49-F238E27FC236}">
                <a16:creationId xmlns:a16="http://schemas.microsoft.com/office/drawing/2014/main" id="{8FE30C93-1588-8047-BE8E-AD9AB3CECCA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7735A4C-D41C-B741-9F78-6E35103BBFF3}" type="slidenum">
              <a:rPr lang="nl-NL" altLang="nl-NL"/>
              <a:pPr/>
              <a:t>‹nr.›</a:t>
            </a:fld>
            <a:endParaRPr lang="nl-NL" altLang="nl-NL"/>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Titelstijl van model bewerken</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Klik om de titelstijl van het model te bewerken</a:t>
            </a:r>
          </a:p>
        </p:txBody>
      </p:sp>
      <p:sp>
        <p:nvSpPr>
          <p:cNvPr id="4" name="Rectangle 5">
            <a:extLst>
              <a:ext uri="{FF2B5EF4-FFF2-40B4-BE49-F238E27FC236}">
                <a16:creationId xmlns:a16="http://schemas.microsoft.com/office/drawing/2014/main" id="{4BCD71A1-FEE8-8D43-B680-DC24FAEC727D}"/>
              </a:ext>
            </a:extLst>
          </p:cNvPr>
          <p:cNvSpPr>
            <a:spLocks noGrp="1" noChangeArrowheads="1"/>
          </p:cNvSpPr>
          <p:nvPr>
            <p:ph type="ftr" sz="quarter" idx="10"/>
          </p:nvPr>
        </p:nvSpPr>
        <p:spPr/>
        <p:txBody>
          <a:bodyPr/>
          <a:lstStyle>
            <a:lvl1pPr>
              <a:defRPr/>
            </a:lvl1pPr>
          </a:lstStyle>
          <a:p>
            <a:endParaRPr lang="nl-NL" altLang="nl-NL"/>
          </a:p>
        </p:txBody>
      </p:sp>
      <p:sp>
        <p:nvSpPr>
          <p:cNvPr id="5" name="Rectangle 6">
            <a:extLst>
              <a:ext uri="{FF2B5EF4-FFF2-40B4-BE49-F238E27FC236}">
                <a16:creationId xmlns:a16="http://schemas.microsoft.com/office/drawing/2014/main" id="{53AC34B4-B865-E742-AFD4-C4E814D30B4C}"/>
              </a:ext>
            </a:extLst>
          </p:cNvPr>
          <p:cNvSpPr>
            <a:spLocks noGrp="1" noChangeArrowheads="1"/>
          </p:cNvSpPr>
          <p:nvPr>
            <p:ph type="sldNum" sz="quarter" idx="11"/>
          </p:nvPr>
        </p:nvSpPr>
        <p:spPr/>
        <p:txBody>
          <a:bodyPr/>
          <a:lstStyle>
            <a:lvl1pPr>
              <a:defRPr/>
            </a:lvl1pPr>
          </a:lstStyle>
          <a:p>
            <a:fld id="{344700A1-7C90-FE47-96DB-3C303371C662}" type="slidenum">
              <a:rPr lang="nl-NL" altLang="nl-NL"/>
              <a:pPr/>
              <a:t>‹nr.›</a:t>
            </a:fld>
            <a:endParaRPr lang="nl-NL" altLang="nl-NL"/>
          </a:p>
        </p:txBody>
      </p:sp>
    </p:spTree>
    <p:extLst>
      <p:ext uri="{BB962C8B-B14F-4D97-AF65-F5344CB8AC3E}">
        <p14:creationId xmlns:p14="http://schemas.microsoft.com/office/powerpoint/2010/main" val="1893297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Titelstijl van model bewerken</a:t>
            </a:r>
          </a:p>
        </p:txBody>
      </p:sp>
      <p:sp>
        <p:nvSpPr>
          <p:cNvPr id="3" name="Vertical Text Placeholder 2"/>
          <p:cNvSpPr>
            <a:spLocks noGrp="1"/>
          </p:cNvSpPr>
          <p:nvPr>
            <p:ph type="body" orient="vert" idx="1"/>
          </p:nvPr>
        </p:nvSpPr>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p>
        </p:txBody>
      </p:sp>
      <p:sp>
        <p:nvSpPr>
          <p:cNvPr id="4" name="Rectangle 5">
            <a:extLst>
              <a:ext uri="{FF2B5EF4-FFF2-40B4-BE49-F238E27FC236}">
                <a16:creationId xmlns:a16="http://schemas.microsoft.com/office/drawing/2014/main" id="{5875A9A4-6780-D541-AA0B-3B2DD51B08A0}"/>
              </a:ext>
            </a:extLst>
          </p:cNvPr>
          <p:cNvSpPr>
            <a:spLocks noGrp="1" noChangeArrowheads="1"/>
          </p:cNvSpPr>
          <p:nvPr>
            <p:ph type="ftr" sz="quarter" idx="10"/>
          </p:nvPr>
        </p:nvSpPr>
        <p:spPr/>
        <p:txBody>
          <a:bodyPr/>
          <a:lstStyle>
            <a:lvl1pPr>
              <a:defRPr/>
            </a:lvl1pPr>
          </a:lstStyle>
          <a:p>
            <a:endParaRPr lang="nl-NL" altLang="nl-NL"/>
          </a:p>
        </p:txBody>
      </p:sp>
      <p:sp>
        <p:nvSpPr>
          <p:cNvPr id="5" name="Rectangle 6">
            <a:extLst>
              <a:ext uri="{FF2B5EF4-FFF2-40B4-BE49-F238E27FC236}">
                <a16:creationId xmlns:a16="http://schemas.microsoft.com/office/drawing/2014/main" id="{9B654EA7-2F71-D342-9443-A41C4FEB82EA}"/>
              </a:ext>
            </a:extLst>
          </p:cNvPr>
          <p:cNvSpPr>
            <a:spLocks noGrp="1" noChangeArrowheads="1"/>
          </p:cNvSpPr>
          <p:nvPr>
            <p:ph type="sldNum" sz="quarter" idx="11"/>
          </p:nvPr>
        </p:nvSpPr>
        <p:spPr/>
        <p:txBody>
          <a:bodyPr/>
          <a:lstStyle>
            <a:lvl1pPr>
              <a:defRPr/>
            </a:lvl1pPr>
          </a:lstStyle>
          <a:p>
            <a:fld id="{012F6D24-6320-FB4C-B0B7-A8D0E9944576}" type="slidenum">
              <a:rPr lang="nl-NL" altLang="nl-NL"/>
              <a:pPr/>
              <a:t>‹nr.›</a:t>
            </a:fld>
            <a:endParaRPr lang="nl-NL" altLang="nl-NL"/>
          </a:p>
        </p:txBody>
      </p:sp>
    </p:spTree>
    <p:extLst>
      <p:ext uri="{BB962C8B-B14F-4D97-AF65-F5344CB8AC3E}">
        <p14:creationId xmlns:p14="http://schemas.microsoft.com/office/powerpoint/2010/main" val="3185316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a:t>Titelstijl van model bewerken</a:t>
            </a:r>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p>
        </p:txBody>
      </p:sp>
      <p:sp>
        <p:nvSpPr>
          <p:cNvPr id="4" name="Rectangle 5">
            <a:extLst>
              <a:ext uri="{FF2B5EF4-FFF2-40B4-BE49-F238E27FC236}">
                <a16:creationId xmlns:a16="http://schemas.microsoft.com/office/drawing/2014/main" id="{EA2623E8-4CBB-F447-8D27-1B40F834B77D}"/>
              </a:ext>
            </a:extLst>
          </p:cNvPr>
          <p:cNvSpPr>
            <a:spLocks noGrp="1" noChangeArrowheads="1"/>
          </p:cNvSpPr>
          <p:nvPr>
            <p:ph type="ftr" sz="quarter" idx="10"/>
          </p:nvPr>
        </p:nvSpPr>
        <p:spPr/>
        <p:txBody>
          <a:bodyPr/>
          <a:lstStyle>
            <a:lvl1pPr>
              <a:defRPr/>
            </a:lvl1pPr>
          </a:lstStyle>
          <a:p>
            <a:endParaRPr lang="nl-NL" altLang="nl-NL"/>
          </a:p>
        </p:txBody>
      </p:sp>
      <p:sp>
        <p:nvSpPr>
          <p:cNvPr id="5" name="Rectangle 6">
            <a:extLst>
              <a:ext uri="{FF2B5EF4-FFF2-40B4-BE49-F238E27FC236}">
                <a16:creationId xmlns:a16="http://schemas.microsoft.com/office/drawing/2014/main" id="{6D3EE84E-C313-6D42-8064-CED65C5ED1BF}"/>
              </a:ext>
            </a:extLst>
          </p:cNvPr>
          <p:cNvSpPr>
            <a:spLocks noGrp="1" noChangeArrowheads="1"/>
          </p:cNvSpPr>
          <p:nvPr>
            <p:ph type="sldNum" sz="quarter" idx="11"/>
          </p:nvPr>
        </p:nvSpPr>
        <p:spPr/>
        <p:txBody>
          <a:bodyPr/>
          <a:lstStyle>
            <a:lvl1pPr>
              <a:defRPr/>
            </a:lvl1pPr>
          </a:lstStyle>
          <a:p>
            <a:fld id="{FD89F4B0-6546-9D41-83F3-3D02A77528C4}" type="slidenum">
              <a:rPr lang="nl-NL" altLang="nl-NL"/>
              <a:pPr/>
              <a:t>‹nr.›</a:t>
            </a:fld>
            <a:endParaRPr lang="nl-NL" altLang="nl-NL"/>
          </a:p>
        </p:txBody>
      </p:sp>
    </p:spTree>
    <p:extLst>
      <p:ext uri="{BB962C8B-B14F-4D97-AF65-F5344CB8AC3E}">
        <p14:creationId xmlns:p14="http://schemas.microsoft.com/office/powerpoint/2010/main" val="3543121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Inhou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866"/>
            <a:ext cx="8229600" cy="4876271"/>
          </a:xfrm>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p>
        </p:txBody>
      </p:sp>
      <p:sp>
        <p:nvSpPr>
          <p:cNvPr id="3" name="Rectangle 5">
            <a:extLst>
              <a:ext uri="{FF2B5EF4-FFF2-40B4-BE49-F238E27FC236}">
                <a16:creationId xmlns:a16="http://schemas.microsoft.com/office/drawing/2014/main" id="{874E596F-B56E-B145-BC01-5F51B092A027}"/>
              </a:ext>
            </a:extLst>
          </p:cNvPr>
          <p:cNvSpPr>
            <a:spLocks noGrp="1" noChangeArrowheads="1"/>
          </p:cNvSpPr>
          <p:nvPr>
            <p:ph type="ftr" sz="quarter" idx="10"/>
          </p:nvPr>
        </p:nvSpPr>
        <p:spPr/>
        <p:txBody>
          <a:bodyPr/>
          <a:lstStyle>
            <a:lvl1pPr>
              <a:defRPr/>
            </a:lvl1pPr>
          </a:lstStyle>
          <a:p>
            <a:endParaRPr lang="nl-NL" altLang="nl-NL"/>
          </a:p>
        </p:txBody>
      </p:sp>
      <p:sp>
        <p:nvSpPr>
          <p:cNvPr id="4" name="Rectangle 6">
            <a:extLst>
              <a:ext uri="{FF2B5EF4-FFF2-40B4-BE49-F238E27FC236}">
                <a16:creationId xmlns:a16="http://schemas.microsoft.com/office/drawing/2014/main" id="{7784645A-2E50-194A-A55F-7572580465E5}"/>
              </a:ext>
            </a:extLst>
          </p:cNvPr>
          <p:cNvSpPr>
            <a:spLocks noGrp="1" noChangeArrowheads="1"/>
          </p:cNvSpPr>
          <p:nvPr>
            <p:ph type="sldNum" sz="quarter" idx="11"/>
          </p:nvPr>
        </p:nvSpPr>
        <p:spPr/>
        <p:txBody>
          <a:bodyPr/>
          <a:lstStyle>
            <a:lvl1pPr>
              <a:defRPr/>
            </a:lvl1pPr>
          </a:lstStyle>
          <a:p>
            <a:fld id="{943804FC-2DD2-F64E-AD76-168AD3C1E0F9}" type="slidenum">
              <a:rPr lang="nl-NL" altLang="nl-NL"/>
              <a:pPr/>
              <a:t>‹nr.›</a:t>
            </a:fld>
            <a:endParaRPr lang="nl-NL" altLang="nl-NL"/>
          </a:p>
        </p:txBody>
      </p:sp>
    </p:spTree>
    <p:extLst>
      <p:ext uri="{BB962C8B-B14F-4D97-AF65-F5344CB8AC3E}">
        <p14:creationId xmlns:p14="http://schemas.microsoft.com/office/powerpoint/2010/main" val="1405600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hart" preserve="1">
  <p:cSld name="Titel en grafiek">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6"/>
            <a:ext cx="8229600" cy="952500"/>
          </a:xfrm>
        </p:spPr>
        <p:txBody>
          <a:bodyPr/>
          <a:lstStyle/>
          <a:p>
            <a:r>
              <a:rPr lang="en-US"/>
              <a:t>Titelstijl van model bewerken</a:t>
            </a:r>
          </a:p>
        </p:txBody>
      </p:sp>
      <p:sp>
        <p:nvSpPr>
          <p:cNvPr id="3" name="Chart Placeholder 2"/>
          <p:cNvSpPr>
            <a:spLocks noGrp="1"/>
          </p:cNvSpPr>
          <p:nvPr>
            <p:ph type="chart" idx="1"/>
          </p:nvPr>
        </p:nvSpPr>
        <p:spPr>
          <a:xfrm>
            <a:off x="457200" y="1333501"/>
            <a:ext cx="8229600" cy="3771636"/>
          </a:xfrm>
        </p:spPr>
        <p:txBody>
          <a:bodyPr/>
          <a:lstStyle/>
          <a:p>
            <a:pPr lvl="0"/>
            <a:r>
              <a:rPr lang="en-US" noProof="0"/>
              <a:t>Klik op het pictogram als u een grafiek wilt toevoegen</a:t>
            </a:r>
          </a:p>
        </p:txBody>
      </p:sp>
      <p:sp>
        <p:nvSpPr>
          <p:cNvPr id="4" name="Rectangle 5">
            <a:extLst>
              <a:ext uri="{FF2B5EF4-FFF2-40B4-BE49-F238E27FC236}">
                <a16:creationId xmlns:a16="http://schemas.microsoft.com/office/drawing/2014/main" id="{219C3DAD-2055-DB41-9C38-3CCBECCB42F0}"/>
              </a:ext>
            </a:extLst>
          </p:cNvPr>
          <p:cNvSpPr>
            <a:spLocks noGrp="1" noChangeArrowheads="1"/>
          </p:cNvSpPr>
          <p:nvPr>
            <p:ph type="ftr" sz="quarter" idx="10"/>
          </p:nvPr>
        </p:nvSpPr>
        <p:spPr/>
        <p:txBody>
          <a:bodyPr/>
          <a:lstStyle>
            <a:lvl1pPr>
              <a:defRPr/>
            </a:lvl1pPr>
          </a:lstStyle>
          <a:p>
            <a:endParaRPr lang="nl-NL" altLang="nl-NL"/>
          </a:p>
        </p:txBody>
      </p:sp>
      <p:sp>
        <p:nvSpPr>
          <p:cNvPr id="5" name="Rectangle 6">
            <a:extLst>
              <a:ext uri="{FF2B5EF4-FFF2-40B4-BE49-F238E27FC236}">
                <a16:creationId xmlns:a16="http://schemas.microsoft.com/office/drawing/2014/main" id="{73B41B52-C0C7-A644-AFB6-CFE39C75EF29}"/>
              </a:ext>
            </a:extLst>
          </p:cNvPr>
          <p:cNvSpPr>
            <a:spLocks noGrp="1" noChangeArrowheads="1"/>
          </p:cNvSpPr>
          <p:nvPr>
            <p:ph type="sldNum" sz="quarter" idx="11"/>
          </p:nvPr>
        </p:nvSpPr>
        <p:spPr/>
        <p:txBody>
          <a:bodyPr/>
          <a:lstStyle>
            <a:lvl1pPr>
              <a:defRPr/>
            </a:lvl1pPr>
          </a:lstStyle>
          <a:p>
            <a:fld id="{CEE13F8D-5C8D-CA41-B657-DE024ACE8148}" type="slidenum">
              <a:rPr lang="nl-NL" altLang="nl-NL"/>
              <a:pPr/>
              <a:t>‹nr.›</a:t>
            </a:fld>
            <a:endParaRPr lang="nl-NL" altLang="nl-NL"/>
          </a:p>
        </p:txBody>
      </p:sp>
    </p:spTree>
    <p:extLst>
      <p:ext uri="{BB962C8B-B14F-4D97-AF65-F5344CB8AC3E}">
        <p14:creationId xmlns:p14="http://schemas.microsoft.com/office/powerpoint/2010/main" val="21460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Chart" preserve="1">
  <p:cSld name="Titel, tekst en grafiek">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6"/>
            <a:ext cx="8229600" cy="952500"/>
          </a:xfrm>
        </p:spPr>
        <p:txBody>
          <a:bodyPr/>
          <a:lstStyle/>
          <a:p>
            <a:r>
              <a:rPr lang="en-US"/>
              <a:t>Titelstijl van model bewerken</a:t>
            </a:r>
          </a:p>
        </p:txBody>
      </p:sp>
      <p:sp>
        <p:nvSpPr>
          <p:cNvPr id="3" name="Text Placeholder 2"/>
          <p:cNvSpPr>
            <a:spLocks noGrp="1"/>
          </p:cNvSpPr>
          <p:nvPr>
            <p:ph type="body" sz="half" idx="1"/>
          </p:nvPr>
        </p:nvSpPr>
        <p:spPr>
          <a:xfrm>
            <a:off x="457200" y="1333501"/>
            <a:ext cx="4038600" cy="3771636"/>
          </a:xfrm>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p>
        </p:txBody>
      </p:sp>
      <p:sp>
        <p:nvSpPr>
          <p:cNvPr id="4" name="Chart Placeholder 3"/>
          <p:cNvSpPr>
            <a:spLocks noGrp="1"/>
          </p:cNvSpPr>
          <p:nvPr>
            <p:ph type="chart" sz="half" idx="2"/>
          </p:nvPr>
        </p:nvSpPr>
        <p:spPr>
          <a:xfrm>
            <a:off x="4648200" y="1333501"/>
            <a:ext cx="4038600" cy="3771636"/>
          </a:xfrm>
        </p:spPr>
        <p:txBody>
          <a:bodyPr/>
          <a:lstStyle/>
          <a:p>
            <a:pPr lvl="0"/>
            <a:r>
              <a:rPr lang="en-US" noProof="0"/>
              <a:t>Klik op het pictogram als u een grafiek wilt toevoegen</a:t>
            </a:r>
          </a:p>
        </p:txBody>
      </p:sp>
      <p:sp>
        <p:nvSpPr>
          <p:cNvPr id="5" name="Rectangle 5">
            <a:extLst>
              <a:ext uri="{FF2B5EF4-FFF2-40B4-BE49-F238E27FC236}">
                <a16:creationId xmlns:a16="http://schemas.microsoft.com/office/drawing/2014/main" id="{C0F37BDB-23A3-AB4C-A109-DFD004438ABB}"/>
              </a:ext>
            </a:extLst>
          </p:cNvPr>
          <p:cNvSpPr>
            <a:spLocks noGrp="1" noChangeArrowheads="1"/>
          </p:cNvSpPr>
          <p:nvPr>
            <p:ph type="ftr" sz="quarter" idx="10"/>
          </p:nvPr>
        </p:nvSpPr>
        <p:spPr/>
        <p:txBody>
          <a:bodyPr/>
          <a:lstStyle>
            <a:lvl1pPr>
              <a:defRPr/>
            </a:lvl1pPr>
          </a:lstStyle>
          <a:p>
            <a:endParaRPr lang="nl-NL" altLang="nl-NL"/>
          </a:p>
        </p:txBody>
      </p:sp>
      <p:sp>
        <p:nvSpPr>
          <p:cNvPr id="6" name="Rectangle 6">
            <a:extLst>
              <a:ext uri="{FF2B5EF4-FFF2-40B4-BE49-F238E27FC236}">
                <a16:creationId xmlns:a16="http://schemas.microsoft.com/office/drawing/2014/main" id="{CA36C039-81F3-6841-B614-4D274758966F}"/>
              </a:ext>
            </a:extLst>
          </p:cNvPr>
          <p:cNvSpPr>
            <a:spLocks noGrp="1" noChangeArrowheads="1"/>
          </p:cNvSpPr>
          <p:nvPr>
            <p:ph type="sldNum" sz="quarter" idx="11"/>
          </p:nvPr>
        </p:nvSpPr>
        <p:spPr/>
        <p:txBody>
          <a:bodyPr/>
          <a:lstStyle>
            <a:lvl1pPr>
              <a:defRPr/>
            </a:lvl1pPr>
          </a:lstStyle>
          <a:p>
            <a:fld id="{EC1EE258-EF9D-EA4A-ABAE-7EABF2608C8A}" type="slidenum">
              <a:rPr lang="nl-NL" altLang="nl-NL"/>
              <a:pPr/>
              <a:t>‹nr.›</a:t>
            </a:fld>
            <a:endParaRPr lang="nl-NL" altLang="nl-NL"/>
          </a:p>
        </p:txBody>
      </p:sp>
    </p:spTree>
    <p:extLst>
      <p:ext uri="{BB962C8B-B14F-4D97-AF65-F5344CB8AC3E}">
        <p14:creationId xmlns:p14="http://schemas.microsoft.com/office/powerpoint/2010/main" val="2753712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OverObj" preserve="1">
  <p:cSld name="Titel en tekst boven objec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6"/>
            <a:ext cx="8229600" cy="952500"/>
          </a:xfrm>
        </p:spPr>
        <p:txBody>
          <a:bodyPr/>
          <a:lstStyle/>
          <a:p>
            <a:r>
              <a:rPr lang="en-US"/>
              <a:t>Titelstijl van model bewerken</a:t>
            </a:r>
          </a:p>
        </p:txBody>
      </p:sp>
      <p:sp>
        <p:nvSpPr>
          <p:cNvPr id="3" name="Text Placeholder 2"/>
          <p:cNvSpPr>
            <a:spLocks noGrp="1"/>
          </p:cNvSpPr>
          <p:nvPr>
            <p:ph type="body" sz="half" idx="1"/>
          </p:nvPr>
        </p:nvSpPr>
        <p:spPr>
          <a:xfrm>
            <a:off x="457200" y="1333500"/>
            <a:ext cx="8229600" cy="1821657"/>
          </a:xfrm>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p>
        </p:txBody>
      </p:sp>
      <p:sp>
        <p:nvSpPr>
          <p:cNvPr id="4" name="Content Placeholder 3"/>
          <p:cNvSpPr>
            <a:spLocks noGrp="1"/>
          </p:cNvSpPr>
          <p:nvPr>
            <p:ph sz="half" idx="2"/>
          </p:nvPr>
        </p:nvSpPr>
        <p:spPr>
          <a:xfrm>
            <a:off x="457200" y="3282158"/>
            <a:ext cx="8229600" cy="1822979"/>
          </a:xfrm>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p>
        </p:txBody>
      </p:sp>
      <p:sp>
        <p:nvSpPr>
          <p:cNvPr id="5" name="Rectangle 5">
            <a:extLst>
              <a:ext uri="{FF2B5EF4-FFF2-40B4-BE49-F238E27FC236}">
                <a16:creationId xmlns:a16="http://schemas.microsoft.com/office/drawing/2014/main" id="{DBD2E7ED-4E59-B648-A772-F2406EAC556E}"/>
              </a:ext>
            </a:extLst>
          </p:cNvPr>
          <p:cNvSpPr>
            <a:spLocks noGrp="1" noChangeArrowheads="1"/>
          </p:cNvSpPr>
          <p:nvPr>
            <p:ph type="ftr" sz="quarter" idx="10"/>
          </p:nvPr>
        </p:nvSpPr>
        <p:spPr/>
        <p:txBody>
          <a:bodyPr/>
          <a:lstStyle>
            <a:lvl1pPr>
              <a:defRPr/>
            </a:lvl1pPr>
          </a:lstStyle>
          <a:p>
            <a:endParaRPr lang="nl-NL" altLang="nl-NL"/>
          </a:p>
        </p:txBody>
      </p:sp>
      <p:sp>
        <p:nvSpPr>
          <p:cNvPr id="6" name="Rectangle 6">
            <a:extLst>
              <a:ext uri="{FF2B5EF4-FFF2-40B4-BE49-F238E27FC236}">
                <a16:creationId xmlns:a16="http://schemas.microsoft.com/office/drawing/2014/main" id="{791995C5-2BAC-E646-AF9D-D89C56B037B7}"/>
              </a:ext>
            </a:extLst>
          </p:cNvPr>
          <p:cNvSpPr>
            <a:spLocks noGrp="1" noChangeArrowheads="1"/>
          </p:cNvSpPr>
          <p:nvPr>
            <p:ph type="sldNum" sz="quarter" idx="11"/>
          </p:nvPr>
        </p:nvSpPr>
        <p:spPr/>
        <p:txBody>
          <a:bodyPr/>
          <a:lstStyle>
            <a:lvl1pPr>
              <a:defRPr/>
            </a:lvl1pPr>
          </a:lstStyle>
          <a:p>
            <a:fld id="{12DBBFDF-AEF4-F74D-820A-02B347530416}" type="slidenum">
              <a:rPr lang="nl-NL" altLang="nl-NL"/>
              <a:pPr/>
              <a:t>‹nr.›</a:t>
            </a:fld>
            <a:endParaRPr lang="nl-NL" altLang="nl-NL"/>
          </a:p>
        </p:txBody>
      </p:sp>
    </p:spTree>
    <p:extLst>
      <p:ext uri="{BB962C8B-B14F-4D97-AF65-F5344CB8AC3E}">
        <p14:creationId xmlns:p14="http://schemas.microsoft.com/office/powerpoint/2010/main" val="351994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Titelstijl van model bewerken</a:t>
            </a:r>
          </a:p>
        </p:txBody>
      </p:sp>
      <p:sp>
        <p:nvSpPr>
          <p:cNvPr id="3" name="Content Placeholder 2"/>
          <p:cNvSpPr>
            <a:spLocks noGrp="1"/>
          </p:cNvSpPr>
          <p:nvPr>
            <p:ph idx="1"/>
          </p:nvPr>
        </p:nvSpPr>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p>
        </p:txBody>
      </p:sp>
      <p:sp>
        <p:nvSpPr>
          <p:cNvPr id="4" name="Rectangle 5">
            <a:extLst>
              <a:ext uri="{FF2B5EF4-FFF2-40B4-BE49-F238E27FC236}">
                <a16:creationId xmlns:a16="http://schemas.microsoft.com/office/drawing/2014/main" id="{B3E5CABD-191A-0748-9C72-EE57AC0226F5}"/>
              </a:ext>
            </a:extLst>
          </p:cNvPr>
          <p:cNvSpPr>
            <a:spLocks noGrp="1" noChangeArrowheads="1"/>
          </p:cNvSpPr>
          <p:nvPr>
            <p:ph type="ftr" sz="quarter" idx="10"/>
          </p:nvPr>
        </p:nvSpPr>
        <p:spPr/>
        <p:txBody>
          <a:bodyPr/>
          <a:lstStyle>
            <a:lvl1pPr>
              <a:defRPr/>
            </a:lvl1pPr>
          </a:lstStyle>
          <a:p>
            <a:endParaRPr lang="nl-NL" altLang="nl-NL"/>
          </a:p>
        </p:txBody>
      </p:sp>
      <p:sp>
        <p:nvSpPr>
          <p:cNvPr id="5" name="Rectangle 6">
            <a:extLst>
              <a:ext uri="{FF2B5EF4-FFF2-40B4-BE49-F238E27FC236}">
                <a16:creationId xmlns:a16="http://schemas.microsoft.com/office/drawing/2014/main" id="{3CA92697-6839-5149-85B6-ED4B64AAB44F}"/>
              </a:ext>
            </a:extLst>
          </p:cNvPr>
          <p:cNvSpPr>
            <a:spLocks noGrp="1" noChangeArrowheads="1"/>
          </p:cNvSpPr>
          <p:nvPr>
            <p:ph type="sldNum" sz="quarter" idx="11"/>
          </p:nvPr>
        </p:nvSpPr>
        <p:spPr/>
        <p:txBody>
          <a:bodyPr/>
          <a:lstStyle>
            <a:lvl1pPr>
              <a:defRPr/>
            </a:lvl1pPr>
          </a:lstStyle>
          <a:p>
            <a:fld id="{A472A4E1-34C4-984B-AD71-BDADCF71E954}" type="slidenum">
              <a:rPr lang="nl-NL" altLang="nl-NL"/>
              <a:pPr/>
              <a:t>‹nr.›</a:t>
            </a:fld>
            <a:endParaRPr lang="nl-NL" altLang="nl-NL"/>
          </a:p>
        </p:txBody>
      </p:sp>
    </p:spTree>
    <p:extLst>
      <p:ext uri="{BB962C8B-B14F-4D97-AF65-F5344CB8AC3E}">
        <p14:creationId xmlns:p14="http://schemas.microsoft.com/office/powerpoint/2010/main" val="2953557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lstStyle>
            <a:lvl1pPr algn="l">
              <a:defRPr sz="4000" b="1" cap="all"/>
            </a:lvl1pPr>
          </a:lstStyle>
          <a:p>
            <a:r>
              <a:rPr lang="en-US"/>
              <a:t>Titelstijl van model bewerken</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Klik om de tekststijl van het model te bewerken</a:t>
            </a:r>
          </a:p>
        </p:txBody>
      </p:sp>
      <p:sp>
        <p:nvSpPr>
          <p:cNvPr id="4" name="Rectangle 5">
            <a:extLst>
              <a:ext uri="{FF2B5EF4-FFF2-40B4-BE49-F238E27FC236}">
                <a16:creationId xmlns:a16="http://schemas.microsoft.com/office/drawing/2014/main" id="{E26A5D65-DE7C-CD44-8433-80C02B995AFA}"/>
              </a:ext>
            </a:extLst>
          </p:cNvPr>
          <p:cNvSpPr>
            <a:spLocks noGrp="1" noChangeArrowheads="1"/>
          </p:cNvSpPr>
          <p:nvPr>
            <p:ph type="ftr" sz="quarter" idx="10"/>
          </p:nvPr>
        </p:nvSpPr>
        <p:spPr/>
        <p:txBody>
          <a:bodyPr/>
          <a:lstStyle>
            <a:lvl1pPr>
              <a:defRPr/>
            </a:lvl1pPr>
          </a:lstStyle>
          <a:p>
            <a:endParaRPr lang="nl-NL" altLang="nl-NL"/>
          </a:p>
        </p:txBody>
      </p:sp>
      <p:sp>
        <p:nvSpPr>
          <p:cNvPr id="5" name="Rectangle 6">
            <a:extLst>
              <a:ext uri="{FF2B5EF4-FFF2-40B4-BE49-F238E27FC236}">
                <a16:creationId xmlns:a16="http://schemas.microsoft.com/office/drawing/2014/main" id="{CF35BD88-05DC-6E49-A39C-63D39F70500E}"/>
              </a:ext>
            </a:extLst>
          </p:cNvPr>
          <p:cNvSpPr>
            <a:spLocks noGrp="1" noChangeArrowheads="1"/>
          </p:cNvSpPr>
          <p:nvPr>
            <p:ph type="sldNum" sz="quarter" idx="11"/>
          </p:nvPr>
        </p:nvSpPr>
        <p:spPr/>
        <p:txBody>
          <a:bodyPr/>
          <a:lstStyle>
            <a:lvl1pPr>
              <a:defRPr/>
            </a:lvl1pPr>
          </a:lstStyle>
          <a:p>
            <a:fld id="{2488A5B4-EA6C-594C-957E-6813F3C016DA}" type="slidenum">
              <a:rPr lang="nl-NL" altLang="nl-NL"/>
              <a:pPr/>
              <a:t>‹nr.›</a:t>
            </a:fld>
            <a:endParaRPr lang="nl-NL" altLang="nl-NL"/>
          </a:p>
        </p:txBody>
      </p:sp>
    </p:spTree>
    <p:extLst>
      <p:ext uri="{BB962C8B-B14F-4D97-AF65-F5344CB8AC3E}">
        <p14:creationId xmlns:p14="http://schemas.microsoft.com/office/powerpoint/2010/main" val="1073033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Titelstijl van model bewerken</a:t>
            </a:r>
          </a:p>
        </p:txBody>
      </p:sp>
      <p:sp>
        <p:nvSpPr>
          <p:cNvPr id="3" name="Content Placeholder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p>
        </p:txBody>
      </p:sp>
      <p:sp>
        <p:nvSpPr>
          <p:cNvPr id="4" name="Content Placeholder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p>
        </p:txBody>
      </p:sp>
      <p:sp>
        <p:nvSpPr>
          <p:cNvPr id="5" name="Rectangle 5">
            <a:extLst>
              <a:ext uri="{FF2B5EF4-FFF2-40B4-BE49-F238E27FC236}">
                <a16:creationId xmlns:a16="http://schemas.microsoft.com/office/drawing/2014/main" id="{57269B5B-DD93-2E41-AA71-68FC7B36090E}"/>
              </a:ext>
            </a:extLst>
          </p:cNvPr>
          <p:cNvSpPr>
            <a:spLocks noGrp="1" noChangeArrowheads="1"/>
          </p:cNvSpPr>
          <p:nvPr>
            <p:ph type="ftr" sz="quarter" idx="10"/>
          </p:nvPr>
        </p:nvSpPr>
        <p:spPr/>
        <p:txBody>
          <a:bodyPr/>
          <a:lstStyle>
            <a:lvl1pPr>
              <a:defRPr/>
            </a:lvl1pPr>
          </a:lstStyle>
          <a:p>
            <a:endParaRPr lang="nl-NL" altLang="nl-NL"/>
          </a:p>
        </p:txBody>
      </p:sp>
      <p:sp>
        <p:nvSpPr>
          <p:cNvPr id="6" name="Rectangle 6">
            <a:extLst>
              <a:ext uri="{FF2B5EF4-FFF2-40B4-BE49-F238E27FC236}">
                <a16:creationId xmlns:a16="http://schemas.microsoft.com/office/drawing/2014/main" id="{1BAA8456-A10B-DA40-AA08-67E714A772CC}"/>
              </a:ext>
            </a:extLst>
          </p:cNvPr>
          <p:cNvSpPr>
            <a:spLocks noGrp="1" noChangeArrowheads="1"/>
          </p:cNvSpPr>
          <p:nvPr>
            <p:ph type="sldNum" sz="quarter" idx="11"/>
          </p:nvPr>
        </p:nvSpPr>
        <p:spPr/>
        <p:txBody>
          <a:bodyPr/>
          <a:lstStyle>
            <a:lvl1pPr>
              <a:defRPr/>
            </a:lvl1pPr>
          </a:lstStyle>
          <a:p>
            <a:fld id="{346D7702-2FF0-384F-B689-38C1E4EA31EB}" type="slidenum">
              <a:rPr lang="nl-NL" altLang="nl-NL"/>
              <a:pPr/>
              <a:t>‹nr.›</a:t>
            </a:fld>
            <a:endParaRPr lang="nl-NL" altLang="nl-NL"/>
          </a:p>
        </p:txBody>
      </p:sp>
    </p:spTree>
    <p:extLst>
      <p:ext uri="{BB962C8B-B14F-4D97-AF65-F5344CB8AC3E}">
        <p14:creationId xmlns:p14="http://schemas.microsoft.com/office/powerpoint/2010/main" val="2230551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Titelstijl van model bewerken</a:t>
            </a:r>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tekststijl van het model te bewerken</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p>
        </p:txBody>
      </p:sp>
      <p:sp>
        <p:nvSpPr>
          <p:cNvPr id="5" name="Text Placeholder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tekststijl van het model te bewerken</a:t>
            </a:r>
          </a:p>
        </p:txBody>
      </p:sp>
      <p:sp>
        <p:nvSpPr>
          <p:cNvPr id="6" name="Content Placeholder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p>
        </p:txBody>
      </p:sp>
      <p:sp>
        <p:nvSpPr>
          <p:cNvPr id="7" name="Rectangle 5">
            <a:extLst>
              <a:ext uri="{FF2B5EF4-FFF2-40B4-BE49-F238E27FC236}">
                <a16:creationId xmlns:a16="http://schemas.microsoft.com/office/drawing/2014/main" id="{5F0F6472-AC4A-C34B-9010-06F28BA1CFF3}"/>
              </a:ext>
            </a:extLst>
          </p:cNvPr>
          <p:cNvSpPr>
            <a:spLocks noGrp="1" noChangeArrowheads="1"/>
          </p:cNvSpPr>
          <p:nvPr>
            <p:ph type="ftr" sz="quarter" idx="10"/>
          </p:nvPr>
        </p:nvSpPr>
        <p:spPr/>
        <p:txBody>
          <a:bodyPr/>
          <a:lstStyle>
            <a:lvl1pPr>
              <a:defRPr/>
            </a:lvl1pPr>
          </a:lstStyle>
          <a:p>
            <a:endParaRPr lang="nl-NL" altLang="nl-NL"/>
          </a:p>
        </p:txBody>
      </p:sp>
      <p:sp>
        <p:nvSpPr>
          <p:cNvPr id="8" name="Rectangle 6">
            <a:extLst>
              <a:ext uri="{FF2B5EF4-FFF2-40B4-BE49-F238E27FC236}">
                <a16:creationId xmlns:a16="http://schemas.microsoft.com/office/drawing/2014/main" id="{4564B844-1879-C64A-899A-BCE9D030EEAB}"/>
              </a:ext>
            </a:extLst>
          </p:cNvPr>
          <p:cNvSpPr>
            <a:spLocks noGrp="1" noChangeArrowheads="1"/>
          </p:cNvSpPr>
          <p:nvPr>
            <p:ph type="sldNum" sz="quarter" idx="11"/>
          </p:nvPr>
        </p:nvSpPr>
        <p:spPr/>
        <p:txBody>
          <a:bodyPr/>
          <a:lstStyle>
            <a:lvl1pPr>
              <a:defRPr/>
            </a:lvl1pPr>
          </a:lstStyle>
          <a:p>
            <a:fld id="{47DA227B-F0C0-EB47-AD2F-E3D2284CAD4B}" type="slidenum">
              <a:rPr lang="nl-NL" altLang="nl-NL"/>
              <a:pPr/>
              <a:t>‹nr.›</a:t>
            </a:fld>
            <a:endParaRPr lang="nl-NL" altLang="nl-NL"/>
          </a:p>
        </p:txBody>
      </p:sp>
    </p:spTree>
    <p:extLst>
      <p:ext uri="{BB962C8B-B14F-4D97-AF65-F5344CB8AC3E}">
        <p14:creationId xmlns:p14="http://schemas.microsoft.com/office/powerpoint/2010/main" val="4051839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Titelstijl van model bewerken</a:t>
            </a:r>
          </a:p>
        </p:txBody>
      </p:sp>
      <p:sp>
        <p:nvSpPr>
          <p:cNvPr id="3" name="Rectangle 5">
            <a:extLst>
              <a:ext uri="{FF2B5EF4-FFF2-40B4-BE49-F238E27FC236}">
                <a16:creationId xmlns:a16="http://schemas.microsoft.com/office/drawing/2014/main" id="{644A10F2-87A8-384C-A41C-F0A9E4459272}"/>
              </a:ext>
            </a:extLst>
          </p:cNvPr>
          <p:cNvSpPr>
            <a:spLocks noGrp="1" noChangeArrowheads="1"/>
          </p:cNvSpPr>
          <p:nvPr>
            <p:ph type="ftr" sz="quarter" idx="10"/>
          </p:nvPr>
        </p:nvSpPr>
        <p:spPr/>
        <p:txBody>
          <a:bodyPr/>
          <a:lstStyle>
            <a:lvl1pPr>
              <a:defRPr/>
            </a:lvl1pPr>
          </a:lstStyle>
          <a:p>
            <a:endParaRPr lang="nl-NL" altLang="nl-NL"/>
          </a:p>
        </p:txBody>
      </p:sp>
      <p:sp>
        <p:nvSpPr>
          <p:cNvPr id="4" name="Rectangle 6">
            <a:extLst>
              <a:ext uri="{FF2B5EF4-FFF2-40B4-BE49-F238E27FC236}">
                <a16:creationId xmlns:a16="http://schemas.microsoft.com/office/drawing/2014/main" id="{D0AA6469-8400-3242-BAE3-4BEE9FFE1ED7}"/>
              </a:ext>
            </a:extLst>
          </p:cNvPr>
          <p:cNvSpPr>
            <a:spLocks noGrp="1" noChangeArrowheads="1"/>
          </p:cNvSpPr>
          <p:nvPr>
            <p:ph type="sldNum" sz="quarter" idx="11"/>
          </p:nvPr>
        </p:nvSpPr>
        <p:spPr/>
        <p:txBody>
          <a:bodyPr/>
          <a:lstStyle>
            <a:lvl1pPr>
              <a:defRPr/>
            </a:lvl1pPr>
          </a:lstStyle>
          <a:p>
            <a:fld id="{CDA30B95-363E-3C46-912C-32C2E91BF06E}" type="slidenum">
              <a:rPr lang="nl-NL" altLang="nl-NL"/>
              <a:pPr/>
              <a:t>‹nr.›</a:t>
            </a:fld>
            <a:endParaRPr lang="nl-NL" altLang="nl-NL"/>
          </a:p>
        </p:txBody>
      </p:sp>
    </p:spTree>
    <p:extLst>
      <p:ext uri="{BB962C8B-B14F-4D97-AF65-F5344CB8AC3E}">
        <p14:creationId xmlns:p14="http://schemas.microsoft.com/office/powerpoint/2010/main" val="709189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B9C41BD-2B9E-2347-8789-A10D969C8A0F}"/>
              </a:ext>
            </a:extLst>
          </p:cNvPr>
          <p:cNvSpPr>
            <a:spLocks noGrp="1" noChangeArrowheads="1"/>
          </p:cNvSpPr>
          <p:nvPr>
            <p:ph type="ftr" sz="quarter" idx="10"/>
          </p:nvPr>
        </p:nvSpPr>
        <p:spPr/>
        <p:txBody>
          <a:bodyPr/>
          <a:lstStyle>
            <a:lvl1pPr>
              <a:defRPr/>
            </a:lvl1pPr>
          </a:lstStyle>
          <a:p>
            <a:endParaRPr lang="nl-NL" altLang="nl-NL"/>
          </a:p>
        </p:txBody>
      </p:sp>
      <p:sp>
        <p:nvSpPr>
          <p:cNvPr id="3" name="Rectangle 6">
            <a:extLst>
              <a:ext uri="{FF2B5EF4-FFF2-40B4-BE49-F238E27FC236}">
                <a16:creationId xmlns:a16="http://schemas.microsoft.com/office/drawing/2014/main" id="{98B89E44-B45D-8140-BB4E-FF28851991E0}"/>
              </a:ext>
            </a:extLst>
          </p:cNvPr>
          <p:cNvSpPr>
            <a:spLocks noGrp="1" noChangeArrowheads="1"/>
          </p:cNvSpPr>
          <p:nvPr>
            <p:ph type="sldNum" sz="quarter" idx="11"/>
          </p:nvPr>
        </p:nvSpPr>
        <p:spPr/>
        <p:txBody>
          <a:bodyPr/>
          <a:lstStyle>
            <a:lvl1pPr>
              <a:defRPr/>
            </a:lvl1pPr>
          </a:lstStyle>
          <a:p>
            <a:fld id="{1063242D-EF35-094F-9B39-E8544AE390F9}" type="slidenum">
              <a:rPr lang="nl-NL" altLang="nl-NL"/>
              <a:pPr/>
              <a:t>‹nr.›</a:t>
            </a:fld>
            <a:endParaRPr lang="nl-NL" altLang="nl-NL"/>
          </a:p>
        </p:txBody>
      </p:sp>
    </p:spTree>
    <p:extLst>
      <p:ext uri="{BB962C8B-B14F-4D97-AF65-F5344CB8AC3E}">
        <p14:creationId xmlns:p14="http://schemas.microsoft.com/office/powerpoint/2010/main" val="133139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nchor="b"/>
          <a:lstStyle>
            <a:lvl1pPr algn="l">
              <a:defRPr sz="2000" b="1"/>
            </a:lvl1pPr>
          </a:lstStyle>
          <a:p>
            <a:r>
              <a:rPr lang="en-US"/>
              <a:t>Titelstijl van model bewerken</a:t>
            </a:r>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p>
        </p:txBody>
      </p:sp>
      <p:sp>
        <p:nvSpPr>
          <p:cNvPr id="4" name="Text Placeholder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tekststijl van het model te bewerken</a:t>
            </a:r>
          </a:p>
        </p:txBody>
      </p:sp>
      <p:sp>
        <p:nvSpPr>
          <p:cNvPr id="5" name="Rectangle 5">
            <a:extLst>
              <a:ext uri="{FF2B5EF4-FFF2-40B4-BE49-F238E27FC236}">
                <a16:creationId xmlns:a16="http://schemas.microsoft.com/office/drawing/2014/main" id="{23B2250A-48E7-2048-A757-B0E52B23E15A}"/>
              </a:ext>
            </a:extLst>
          </p:cNvPr>
          <p:cNvSpPr>
            <a:spLocks noGrp="1" noChangeArrowheads="1"/>
          </p:cNvSpPr>
          <p:nvPr>
            <p:ph type="ftr" sz="quarter" idx="10"/>
          </p:nvPr>
        </p:nvSpPr>
        <p:spPr/>
        <p:txBody>
          <a:bodyPr/>
          <a:lstStyle>
            <a:lvl1pPr>
              <a:defRPr/>
            </a:lvl1pPr>
          </a:lstStyle>
          <a:p>
            <a:endParaRPr lang="nl-NL" altLang="nl-NL"/>
          </a:p>
        </p:txBody>
      </p:sp>
      <p:sp>
        <p:nvSpPr>
          <p:cNvPr id="6" name="Rectangle 6">
            <a:extLst>
              <a:ext uri="{FF2B5EF4-FFF2-40B4-BE49-F238E27FC236}">
                <a16:creationId xmlns:a16="http://schemas.microsoft.com/office/drawing/2014/main" id="{777D8B47-5331-3143-BA5F-0EABBAAC8A0F}"/>
              </a:ext>
            </a:extLst>
          </p:cNvPr>
          <p:cNvSpPr>
            <a:spLocks noGrp="1" noChangeArrowheads="1"/>
          </p:cNvSpPr>
          <p:nvPr>
            <p:ph type="sldNum" sz="quarter" idx="11"/>
          </p:nvPr>
        </p:nvSpPr>
        <p:spPr/>
        <p:txBody>
          <a:bodyPr/>
          <a:lstStyle>
            <a:lvl1pPr>
              <a:defRPr/>
            </a:lvl1pPr>
          </a:lstStyle>
          <a:p>
            <a:fld id="{560A7BAB-A255-3340-AC85-91903A85C785}" type="slidenum">
              <a:rPr lang="nl-NL" altLang="nl-NL"/>
              <a:pPr/>
              <a:t>‹nr.›</a:t>
            </a:fld>
            <a:endParaRPr lang="nl-NL" altLang="nl-NL"/>
          </a:p>
        </p:txBody>
      </p:sp>
    </p:spTree>
    <p:extLst>
      <p:ext uri="{BB962C8B-B14F-4D97-AF65-F5344CB8AC3E}">
        <p14:creationId xmlns:p14="http://schemas.microsoft.com/office/powerpoint/2010/main" val="3149361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Titelstijl van model bewerken</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Klik op het pictogram als u een afbeelding wilt toevoegen</a:t>
            </a:r>
          </a:p>
        </p:txBody>
      </p:sp>
      <p:sp>
        <p:nvSpPr>
          <p:cNvPr id="4" name="Text Placeholder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tekststijl van het model te bewerken</a:t>
            </a:r>
          </a:p>
        </p:txBody>
      </p:sp>
      <p:sp>
        <p:nvSpPr>
          <p:cNvPr id="5" name="Rectangle 5">
            <a:extLst>
              <a:ext uri="{FF2B5EF4-FFF2-40B4-BE49-F238E27FC236}">
                <a16:creationId xmlns:a16="http://schemas.microsoft.com/office/drawing/2014/main" id="{951437D2-2D34-AB43-B82F-43A04511469F}"/>
              </a:ext>
            </a:extLst>
          </p:cNvPr>
          <p:cNvSpPr>
            <a:spLocks noGrp="1" noChangeArrowheads="1"/>
          </p:cNvSpPr>
          <p:nvPr>
            <p:ph type="ftr" sz="quarter" idx="10"/>
          </p:nvPr>
        </p:nvSpPr>
        <p:spPr/>
        <p:txBody>
          <a:bodyPr/>
          <a:lstStyle>
            <a:lvl1pPr>
              <a:defRPr/>
            </a:lvl1pPr>
          </a:lstStyle>
          <a:p>
            <a:endParaRPr lang="nl-NL" altLang="nl-NL"/>
          </a:p>
        </p:txBody>
      </p:sp>
      <p:sp>
        <p:nvSpPr>
          <p:cNvPr id="6" name="Rectangle 6">
            <a:extLst>
              <a:ext uri="{FF2B5EF4-FFF2-40B4-BE49-F238E27FC236}">
                <a16:creationId xmlns:a16="http://schemas.microsoft.com/office/drawing/2014/main" id="{41DCFAE9-B540-9249-B6FA-EC8834EE3741}"/>
              </a:ext>
            </a:extLst>
          </p:cNvPr>
          <p:cNvSpPr>
            <a:spLocks noGrp="1" noChangeArrowheads="1"/>
          </p:cNvSpPr>
          <p:nvPr>
            <p:ph type="sldNum" sz="quarter" idx="11"/>
          </p:nvPr>
        </p:nvSpPr>
        <p:spPr/>
        <p:txBody>
          <a:bodyPr/>
          <a:lstStyle>
            <a:lvl1pPr>
              <a:defRPr/>
            </a:lvl1pPr>
          </a:lstStyle>
          <a:p>
            <a:fld id="{F233E1DE-C83B-F440-A699-16C9BF9EC149}" type="slidenum">
              <a:rPr lang="nl-NL" altLang="nl-NL"/>
              <a:pPr/>
              <a:t>‹nr.›</a:t>
            </a:fld>
            <a:endParaRPr lang="nl-NL" altLang="nl-NL"/>
          </a:p>
        </p:txBody>
      </p:sp>
    </p:spTree>
    <p:extLst>
      <p:ext uri="{BB962C8B-B14F-4D97-AF65-F5344CB8AC3E}">
        <p14:creationId xmlns:p14="http://schemas.microsoft.com/office/powerpoint/2010/main" val="1905354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pic>
        <p:nvPicPr>
          <p:cNvPr id="1026" name="Picture 6" descr="reveal_bkgd.jpg">
            <a:extLst>
              <a:ext uri="{FF2B5EF4-FFF2-40B4-BE49-F238E27FC236}">
                <a16:creationId xmlns:a16="http://schemas.microsoft.com/office/drawing/2014/main" id="{1BC9FBF8-451B-BE4D-BF09-5E09FCB22778}"/>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961C3BE2-F317-014C-ACB4-5F8430BE5522}"/>
              </a:ext>
            </a:extLst>
          </p:cNvPr>
          <p:cNvSpPr>
            <a:spLocks noGrp="1" noChangeArrowheads="1"/>
          </p:cNvSpPr>
          <p:nvPr>
            <p:ph type="title"/>
          </p:nvPr>
        </p:nvSpPr>
        <p:spPr bwMode="auto">
          <a:xfrm>
            <a:off x="457200" y="228600"/>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Titelstijl van model bewerken</a:t>
            </a:r>
          </a:p>
        </p:txBody>
      </p:sp>
      <p:sp>
        <p:nvSpPr>
          <p:cNvPr id="1028" name="Rectangle 3">
            <a:extLst>
              <a:ext uri="{FF2B5EF4-FFF2-40B4-BE49-F238E27FC236}">
                <a16:creationId xmlns:a16="http://schemas.microsoft.com/office/drawing/2014/main" id="{30EA9392-2115-6141-A435-62EC741154DB}"/>
              </a:ext>
            </a:extLst>
          </p:cNvPr>
          <p:cNvSpPr>
            <a:spLocks noGrp="1" noChangeArrowheads="1"/>
          </p:cNvSpPr>
          <p:nvPr>
            <p:ph type="body" idx="1"/>
          </p:nvPr>
        </p:nvSpPr>
        <p:spPr bwMode="auto">
          <a:xfrm>
            <a:off x="457200" y="1333500"/>
            <a:ext cx="8229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Klik om de tekststijl van het model te bewerken</a:t>
            </a:r>
          </a:p>
          <a:p>
            <a:pPr lvl="1"/>
            <a:r>
              <a:rPr lang="en-US" altLang="nl-NL"/>
              <a:t>Tweede niveau</a:t>
            </a:r>
          </a:p>
          <a:p>
            <a:pPr lvl="2"/>
            <a:r>
              <a:rPr lang="en-US" altLang="nl-NL"/>
              <a:t>Derde niveau</a:t>
            </a:r>
          </a:p>
          <a:p>
            <a:pPr lvl="3"/>
            <a:r>
              <a:rPr lang="en-US" altLang="nl-NL"/>
              <a:t>Vierde niveau</a:t>
            </a:r>
          </a:p>
          <a:p>
            <a:pPr lvl="4"/>
            <a:r>
              <a:rPr lang="en-US" altLang="nl-NL"/>
              <a:t>Vijfde niveau</a:t>
            </a:r>
          </a:p>
        </p:txBody>
      </p:sp>
      <p:sp>
        <p:nvSpPr>
          <p:cNvPr id="1029" name="Rectangle 5">
            <a:extLst>
              <a:ext uri="{FF2B5EF4-FFF2-40B4-BE49-F238E27FC236}">
                <a16:creationId xmlns:a16="http://schemas.microsoft.com/office/drawing/2014/main" id="{D99E504B-43B5-DA40-B704-284A02E570F3}"/>
              </a:ext>
            </a:extLst>
          </p:cNvPr>
          <p:cNvSpPr>
            <a:spLocks noGrp="1" noChangeArrowheads="1"/>
          </p:cNvSpPr>
          <p:nvPr>
            <p:ph type="ftr" sz="quarter" idx="3"/>
          </p:nvPr>
        </p:nvSpPr>
        <p:spPr bwMode="auto">
          <a:xfrm>
            <a:off x="304800" y="5381625"/>
            <a:ext cx="65532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500"/>
            </a:lvl1pPr>
          </a:lstStyle>
          <a:p>
            <a:endParaRPr lang="nl-NL" altLang="nl-NL"/>
          </a:p>
        </p:txBody>
      </p:sp>
      <p:sp>
        <p:nvSpPr>
          <p:cNvPr id="1030" name="Rectangle 6">
            <a:extLst>
              <a:ext uri="{FF2B5EF4-FFF2-40B4-BE49-F238E27FC236}">
                <a16:creationId xmlns:a16="http://schemas.microsoft.com/office/drawing/2014/main" id="{9C682657-7B99-2943-9444-3FBB5DBD1C81}"/>
              </a:ext>
            </a:extLst>
          </p:cNvPr>
          <p:cNvSpPr>
            <a:spLocks noGrp="1" noChangeArrowheads="1"/>
          </p:cNvSpPr>
          <p:nvPr>
            <p:ph type="sldNum" sz="quarter" idx="4"/>
          </p:nvPr>
        </p:nvSpPr>
        <p:spPr bwMode="auto">
          <a:xfrm>
            <a:off x="6934200" y="54451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0B8B0C34-A123-904E-9E5A-74E905952183}" type="slidenum">
              <a:rPr lang="nl-NL" altLang="nl-NL"/>
              <a:pPr/>
              <a:t>‹nr.›</a:t>
            </a:fld>
            <a:endParaRPr lang="nl-NL" altLang="nl-NL"/>
          </a:p>
        </p:txBody>
      </p:sp>
      <p:pic>
        <p:nvPicPr>
          <p:cNvPr id="1031" name="Picture 8">
            <a:extLst>
              <a:ext uri="{FF2B5EF4-FFF2-40B4-BE49-F238E27FC236}">
                <a16:creationId xmlns:a16="http://schemas.microsoft.com/office/drawing/2014/main" id="{C5E2B755-A0DF-A24E-873E-84E3BFD5E25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1000" y="5461000"/>
            <a:ext cx="12192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72" r:id="rId1"/>
    <p:sldLayoutId id="2147485373" r:id="rId2"/>
    <p:sldLayoutId id="2147485374" r:id="rId3"/>
    <p:sldLayoutId id="2147485375" r:id="rId4"/>
    <p:sldLayoutId id="2147485376" r:id="rId5"/>
    <p:sldLayoutId id="2147485377" r:id="rId6"/>
    <p:sldLayoutId id="2147485378" r:id="rId7"/>
    <p:sldLayoutId id="2147485379" r:id="rId8"/>
    <p:sldLayoutId id="2147485380" r:id="rId9"/>
    <p:sldLayoutId id="2147485381" r:id="rId10"/>
    <p:sldLayoutId id="2147485382" r:id="rId11"/>
    <p:sldLayoutId id="2147485383" r:id="rId12"/>
    <p:sldLayoutId id="2147485384" r:id="rId13"/>
    <p:sldLayoutId id="2147485385" r:id="rId14"/>
    <p:sldLayoutId id="2147485386" r:id="rId15"/>
  </p:sldLayoutIdLst>
  <p:txStyles>
    <p:titleStyle>
      <a:lvl1pPr algn="ctr" rtl="0" eaLnBrk="0" fontAlgn="base" hangingPunct="0">
        <a:spcBef>
          <a:spcPct val="0"/>
        </a:spcBef>
        <a:spcAft>
          <a:spcPct val="0"/>
        </a:spcAft>
        <a:defRPr sz="28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28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28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28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2800">
          <a:solidFill>
            <a:schemeClr val="tx2"/>
          </a:solidFill>
          <a:latin typeface="Arial"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jdelijke aanduiding voor inhoud 5">
            <a:extLst>
              <a:ext uri="{FF2B5EF4-FFF2-40B4-BE49-F238E27FC236}">
                <a16:creationId xmlns:a16="http://schemas.microsoft.com/office/drawing/2014/main" id="{3376DB46-15D5-EA40-8CC9-9B91AA12B907}"/>
              </a:ext>
            </a:extLst>
          </p:cNvPr>
          <p:cNvSpPr txBox="1">
            <a:spLocks/>
          </p:cNvSpPr>
          <p:nvPr/>
        </p:nvSpPr>
        <p:spPr bwMode="auto">
          <a:xfrm>
            <a:off x="3048000" y="381001"/>
            <a:ext cx="5791200" cy="2324099"/>
          </a:xfrm>
          <a:prstGeom prst="rect">
            <a:avLst/>
          </a:prstGeom>
          <a:noFill/>
          <a:ln w="9525">
            <a:noFill/>
            <a:miter lim="800000"/>
            <a:headEnd/>
            <a:tailEnd/>
          </a:ln>
        </p:spPr>
        <p:txBody>
          <a:bodyPr/>
          <a:lstStyle/>
          <a:p>
            <a:pPr marL="342900" algn="ctr" defTabSz="914400" eaLnBrk="0" hangingPunct="0">
              <a:spcBef>
                <a:spcPct val="20000"/>
              </a:spcBef>
              <a:defRPr/>
            </a:pPr>
            <a:r>
              <a:rPr lang="nl-NL" sz="6600" kern="0" dirty="0">
                <a:solidFill>
                  <a:srgbClr val="FFFFFF"/>
                </a:solidFill>
                <a:effectLst>
                  <a:glow rad="63500">
                    <a:schemeClr val="tx1"/>
                  </a:glow>
                </a:effectLst>
                <a:latin typeface="+mn-lt"/>
                <a:ea typeface="ＭＳ Ｐゴシック" pitchFamily="4" charset="-128"/>
                <a:cs typeface="ＭＳ Ｐゴシック" pitchFamily="4" charset="-128"/>
              </a:rPr>
              <a:t>Op zoek naar wijsheid</a:t>
            </a:r>
          </a:p>
        </p:txBody>
      </p:sp>
    </p:spTree>
    <p:extLst>
      <p:ext uri="{BB962C8B-B14F-4D97-AF65-F5344CB8AC3E}">
        <p14:creationId xmlns:p14="http://schemas.microsoft.com/office/powerpoint/2010/main" val="3072105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8494AC"/>
        </a:solidFill>
        <a:effectLst/>
      </p:bgPr>
    </p:bg>
    <p:spTree>
      <p:nvGrpSpPr>
        <p:cNvPr id="1" name=""/>
        <p:cNvGrpSpPr/>
        <p:nvPr/>
      </p:nvGrpSpPr>
      <p:grpSpPr>
        <a:xfrm>
          <a:off x="0" y="0"/>
          <a:ext cx="0" cy="0"/>
          <a:chOff x="0" y="0"/>
          <a:chExt cx="0" cy="0"/>
        </a:xfrm>
      </p:grpSpPr>
      <p:pic>
        <p:nvPicPr>
          <p:cNvPr id="4" name="Afbeelding 3" descr="kerkuil-2.jpg">
            <a:extLst>
              <a:ext uri="{FF2B5EF4-FFF2-40B4-BE49-F238E27FC236}">
                <a16:creationId xmlns:a16="http://schemas.microsoft.com/office/drawing/2014/main" id="{757BF589-01F4-8E44-BBF7-FB04637720E9}"/>
              </a:ext>
            </a:extLst>
          </p:cNvPr>
          <p:cNvPicPr>
            <a:picLocks noChangeAspect="1"/>
          </p:cNvPicPr>
          <p:nvPr/>
        </p:nvPicPr>
        <p:blipFill>
          <a:blip r:embed="rId2"/>
          <a:srcRect l="1458" t="2187"/>
          <a:stretch>
            <a:fillRect/>
          </a:stretch>
        </p:blipFill>
        <p:spPr>
          <a:xfrm>
            <a:off x="6629400" y="4103604"/>
            <a:ext cx="2707648" cy="1791741"/>
          </a:xfrm>
          <a:prstGeom prst="rect">
            <a:avLst/>
          </a:prstGeom>
          <a:effectLst>
            <a:softEdge rad="139700"/>
          </a:effectLst>
        </p:spPr>
      </p:pic>
      <p:sp>
        <p:nvSpPr>
          <p:cNvPr id="3" name="Tijdelijke aanduiding voor inhoud 5">
            <a:extLst>
              <a:ext uri="{FF2B5EF4-FFF2-40B4-BE49-F238E27FC236}">
                <a16:creationId xmlns:a16="http://schemas.microsoft.com/office/drawing/2014/main" id="{4BCE7074-5237-0241-B45F-C13F035E005F}"/>
              </a:ext>
            </a:extLst>
          </p:cNvPr>
          <p:cNvSpPr txBox="1">
            <a:spLocks/>
          </p:cNvSpPr>
          <p:nvPr/>
        </p:nvSpPr>
        <p:spPr bwMode="auto">
          <a:xfrm>
            <a:off x="0" y="381001"/>
            <a:ext cx="9144000" cy="3771636"/>
          </a:xfrm>
          <a:prstGeom prst="rect">
            <a:avLst/>
          </a:prstGeom>
          <a:noFill/>
          <a:ln w="9525">
            <a:noFill/>
            <a:miter lim="800000"/>
            <a:headEnd/>
            <a:tailEnd/>
          </a:ln>
        </p:spPr>
        <p:txBody>
          <a:bodyPr/>
          <a:lstStyle/>
          <a:p>
            <a:pPr marL="342900" defTabSz="914400" eaLnBrk="0" hangingPunct="0">
              <a:spcBef>
                <a:spcPct val="20000"/>
              </a:spcBef>
              <a:defRPr/>
            </a:pPr>
            <a:r>
              <a:rPr lang="nl-NL" sz="2000" kern="0" dirty="0">
                <a:solidFill>
                  <a:srgbClr val="FFFFFF"/>
                </a:solidFill>
                <a:effectLst>
                  <a:glow rad="63500">
                    <a:schemeClr val="tx1"/>
                  </a:glow>
                </a:effectLst>
                <a:latin typeface="+mn-lt"/>
                <a:ea typeface="ＭＳ Ｐゴシック" pitchFamily="4" charset="-128"/>
                <a:cs typeface="ＭＳ Ｐゴシック" pitchFamily="4" charset="-128"/>
              </a:rPr>
              <a:t>Spreuken 10:19</a:t>
            </a:r>
          </a:p>
          <a:p>
            <a:pPr marL="342900" defTabSz="914400" eaLnBrk="0" hangingPunct="0">
              <a:spcBef>
                <a:spcPct val="20000"/>
              </a:spcBef>
              <a:defRPr/>
            </a:pPr>
            <a:r>
              <a:rPr lang="nl-NL" sz="3000" kern="0" dirty="0">
                <a:solidFill>
                  <a:srgbClr val="FFFFFF"/>
                </a:solidFill>
                <a:effectLst>
                  <a:glow rad="63500">
                    <a:schemeClr val="tx1"/>
                  </a:glow>
                </a:effectLst>
                <a:latin typeface="+mn-lt"/>
                <a:ea typeface="ＭＳ Ｐゴシック" pitchFamily="4" charset="-128"/>
                <a:cs typeface="ＭＳ Ｐゴシック" pitchFamily="4" charset="-128"/>
              </a:rPr>
              <a:t>19 Een veelprater begaat al snel een misstap,</a:t>
            </a:r>
          </a:p>
          <a:p>
            <a:pPr marL="342900" defTabSz="914400" eaLnBrk="0" hangingPunct="0">
              <a:spcBef>
                <a:spcPct val="20000"/>
              </a:spcBef>
              <a:defRPr/>
            </a:pPr>
            <a:r>
              <a:rPr lang="nl-NL" sz="3000" kern="0" dirty="0">
                <a:solidFill>
                  <a:srgbClr val="FFFFFF"/>
                </a:solidFill>
                <a:effectLst>
                  <a:glow rad="63500">
                    <a:schemeClr val="tx1"/>
                  </a:glow>
                </a:effectLst>
                <a:latin typeface="+mn-lt"/>
                <a:ea typeface="ＭＳ Ｐゴシック" pitchFamily="4" charset="-128"/>
                <a:cs typeface="ＭＳ Ｐゴシック" pitchFamily="4" charset="-128"/>
              </a:rPr>
              <a:t>wie zijn tong in toom houdt is verstandig.</a:t>
            </a:r>
          </a:p>
          <a:p>
            <a:pPr marL="342900" defTabSz="914400" eaLnBrk="0" hangingPunct="0">
              <a:spcBef>
                <a:spcPct val="20000"/>
              </a:spcBef>
              <a:defRPr/>
            </a:pPr>
            <a:endParaRPr lang="nl-NL" sz="2000" kern="0" dirty="0">
              <a:solidFill>
                <a:srgbClr val="FFFFFF"/>
              </a:solidFill>
              <a:effectLst>
                <a:glow rad="63500">
                  <a:schemeClr val="tx1"/>
                </a:glow>
              </a:effectLst>
              <a:latin typeface="+mn-lt"/>
              <a:ea typeface="ＭＳ Ｐゴシック" pitchFamily="4" charset="-128"/>
              <a:cs typeface="ＭＳ Ｐゴシック" pitchFamily="4" charset="-128"/>
            </a:endParaRPr>
          </a:p>
          <a:p>
            <a:pPr marL="342900" defTabSz="914400" eaLnBrk="0" hangingPunct="0">
              <a:spcBef>
                <a:spcPct val="20000"/>
              </a:spcBef>
              <a:defRPr/>
            </a:pPr>
            <a:r>
              <a:rPr lang="nl-NL" sz="2000" kern="0" dirty="0">
                <a:solidFill>
                  <a:srgbClr val="FFFFFF"/>
                </a:solidFill>
                <a:effectLst>
                  <a:glow rad="63500">
                    <a:schemeClr val="tx1"/>
                  </a:glow>
                </a:effectLst>
                <a:latin typeface="+mn-lt"/>
                <a:ea typeface="ＭＳ Ｐゴシック" pitchFamily="4" charset="-128"/>
                <a:cs typeface="ＭＳ Ｐゴシック" pitchFamily="4" charset="-128"/>
              </a:rPr>
              <a:t>Spreuken 10:13</a:t>
            </a:r>
          </a:p>
          <a:p>
            <a:pPr marL="342900" defTabSz="914400" eaLnBrk="0" hangingPunct="0">
              <a:spcBef>
                <a:spcPct val="20000"/>
              </a:spcBef>
              <a:defRPr/>
            </a:pPr>
            <a:r>
              <a:rPr lang="nl-NL" sz="3000" kern="0" dirty="0">
                <a:solidFill>
                  <a:srgbClr val="FFFFFF"/>
                </a:solidFill>
                <a:effectLst>
                  <a:glow rad="63500">
                    <a:schemeClr val="tx1"/>
                  </a:glow>
                </a:effectLst>
                <a:latin typeface="+mn-lt"/>
                <a:ea typeface="ＭＳ Ｐゴシック" pitchFamily="4" charset="-128"/>
                <a:cs typeface="ＭＳ Ｐゴシック" pitchFamily="4" charset="-128"/>
              </a:rPr>
              <a:t>13 Een verstandig mens spreekt wijze woorden,</a:t>
            </a:r>
          </a:p>
          <a:p>
            <a:pPr marL="342900" defTabSz="914400" eaLnBrk="0" hangingPunct="0">
              <a:spcBef>
                <a:spcPct val="20000"/>
              </a:spcBef>
              <a:defRPr/>
            </a:pPr>
            <a:r>
              <a:rPr lang="nl-NL" sz="3000" kern="0" dirty="0">
                <a:solidFill>
                  <a:srgbClr val="FFFFFF"/>
                </a:solidFill>
                <a:effectLst>
                  <a:glow rad="63500">
                    <a:schemeClr val="tx1"/>
                  </a:glow>
                </a:effectLst>
                <a:latin typeface="+mn-lt"/>
                <a:ea typeface="ＭＳ Ｐゴシック" pitchFamily="4" charset="-128"/>
                <a:cs typeface="ＭＳ Ｐゴシック" pitchFamily="4" charset="-128"/>
              </a:rPr>
              <a:t>een dwaas verdient de stok.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jdelijke aanduiding voor inhoud 5">
            <a:extLst>
              <a:ext uri="{FF2B5EF4-FFF2-40B4-BE49-F238E27FC236}">
                <a16:creationId xmlns:a16="http://schemas.microsoft.com/office/drawing/2014/main" id="{97B1020F-7B68-114B-A70B-8AA2CF5483A3}"/>
              </a:ext>
            </a:extLst>
          </p:cNvPr>
          <p:cNvSpPr txBox="1">
            <a:spLocks/>
          </p:cNvSpPr>
          <p:nvPr/>
        </p:nvSpPr>
        <p:spPr bwMode="auto">
          <a:xfrm>
            <a:off x="3048000" y="381001"/>
            <a:ext cx="5791200" cy="2324099"/>
          </a:xfrm>
          <a:prstGeom prst="rect">
            <a:avLst/>
          </a:prstGeom>
          <a:noFill/>
          <a:ln w="9525">
            <a:noFill/>
            <a:miter lim="800000"/>
            <a:headEnd/>
            <a:tailEnd/>
          </a:ln>
        </p:spPr>
        <p:txBody>
          <a:bodyPr/>
          <a:lstStyle/>
          <a:p>
            <a:pPr marL="342900" algn="ctr" defTabSz="914400" eaLnBrk="0" hangingPunct="0">
              <a:spcBef>
                <a:spcPct val="20000"/>
              </a:spcBef>
              <a:defRPr/>
            </a:pPr>
            <a:r>
              <a:rPr lang="nl-NL" sz="6600" kern="0" dirty="0">
                <a:solidFill>
                  <a:srgbClr val="FFFFFF"/>
                </a:solidFill>
                <a:effectLst>
                  <a:glow rad="63500">
                    <a:schemeClr val="tx1"/>
                  </a:glow>
                </a:effectLst>
                <a:latin typeface="+mn-lt"/>
                <a:ea typeface="ＭＳ Ｐゴシック" pitchFamily="4" charset="-128"/>
                <a:cs typeface="ＭＳ Ｐゴシック" pitchFamily="4" charset="-128"/>
              </a:rPr>
              <a:t>Op zoek naar wijsheid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8494AC"/>
        </a:solidFill>
        <a:effectLst/>
      </p:bgPr>
    </p:bg>
    <p:spTree>
      <p:nvGrpSpPr>
        <p:cNvPr id="1" name=""/>
        <p:cNvGrpSpPr/>
        <p:nvPr/>
      </p:nvGrpSpPr>
      <p:grpSpPr>
        <a:xfrm>
          <a:off x="0" y="0"/>
          <a:ext cx="0" cy="0"/>
          <a:chOff x="0" y="0"/>
          <a:chExt cx="0" cy="0"/>
        </a:xfrm>
      </p:grpSpPr>
      <p:pic>
        <p:nvPicPr>
          <p:cNvPr id="4" name="Afbeelding 3" descr="kerkuil-2.jpg">
            <a:extLst>
              <a:ext uri="{FF2B5EF4-FFF2-40B4-BE49-F238E27FC236}">
                <a16:creationId xmlns:a16="http://schemas.microsoft.com/office/drawing/2014/main" id="{E4DF0EE7-52AF-0D47-8219-69B938EAF960}"/>
              </a:ext>
            </a:extLst>
          </p:cNvPr>
          <p:cNvPicPr>
            <a:picLocks noChangeAspect="1"/>
          </p:cNvPicPr>
          <p:nvPr/>
        </p:nvPicPr>
        <p:blipFill>
          <a:blip r:embed="rId2"/>
          <a:srcRect l="1458" t="2187"/>
          <a:stretch>
            <a:fillRect/>
          </a:stretch>
        </p:blipFill>
        <p:spPr>
          <a:xfrm>
            <a:off x="6629400" y="4103604"/>
            <a:ext cx="2707648" cy="1791741"/>
          </a:xfrm>
          <a:prstGeom prst="rect">
            <a:avLst/>
          </a:prstGeom>
          <a:effectLst>
            <a:softEdge rad="139700"/>
          </a:effectLst>
        </p:spPr>
      </p:pic>
      <p:sp>
        <p:nvSpPr>
          <p:cNvPr id="3" name="Tijdelijke aanduiding voor inhoud 5">
            <a:extLst>
              <a:ext uri="{FF2B5EF4-FFF2-40B4-BE49-F238E27FC236}">
                <a16:creationId xmlns:a16="http://schemas.microsoft.com/office/drawing/2014/main" id="{A8E193E1-A1A8-AC47-A79D-7B19143DD35B}"/>
              </a:ext>
            </a:extLst>
          </p:cNvPr>
          <p:cNvSpPr txBox="1">
            <a:spLocks/>
          </p:cNvSpPr>
          <p:nvPr/>
        </p:nvSpPr>
        <p:spPr bwMode="auto">
          <a:xfrm>
            <a:off x="0" y="381001"/>
            <a:ext cx="8839200" cy="3771636"/>
          </a:xfrm>
          <a:prstGeom prst="rect">
            <a:avLst/>
          </a:prstGeom>
          <a:noFill/>
          <a:ln w="9525">
            <a:noFill/>
            <a:miter lim="800000"/>
            <a:headEnd/>
            <a:tailEnd/>
          </a:ln>
        </p:spPr>
        <p:txBody>
          <a:bodyPr/>
          <a:lstStyle/>
          <a:p>
            <a:pPr marL="342900" defTabSz="914400" eaLnBrk="0" hangingPunct="0">
              <a:spcBef>
                <a:spcPct val="20000"/>
              </a:spcBef>
              <a:defRPr/>
            </a:pPr>
            <a:r>
              <a:rPr lang="en-US" sz="2000" kern="0" dirty="0">
                <a:solidFill>
                  <a:srgbClr val="FFFFFF"/>
                </a:solidFill>
                <a:effectLst>
                  <a:glow rad="63500">
                    <a:schemeClr val="tx1"/>
                  </a:glow>
                </a:effectLst>
                <a:latin typeface="+mn-lt"/>
                <a:ea typeface="ＭＳ Ｐゴシック" pitchFamily="4" charset="-128"/>
                <a:cs typeface="ＭＳ Ｐゴシック" pitchFamily="4" charset="-128"/>
              </a:rPr>
              <a:t>Genesis 1:26-28</a:t>
            </a:r>
          </a:p>
          <a:p>
            <a:pPr marL="342900" defTabSz="914400" eaLnBrk="0" hangingPunct="0">
              <a:spcBef>
                <a:spcPts val="24"/>
              </a:spcBef>
              <a:defRPr/>
            </a:pPr>
            <a:r>
              <a:rPr lang="nl-NL" sz="3300" kern="0" dirty="0">
                <a:solidFill>
                  <a:srgbClr val="FFFFFF"/>
                </a:solidFill>
                <a:effectLst>
                  <a:glow rad="63500">
                    <a:schemeClr val="tx1"/>
                  </a:glow>
                </a:effectLst>
                <a:latin typeface="+mn-lt"/>
                <a:ea typeface="ＭＳ Ｐゴシック" pitchFamily="4" charset="-128"/>
                <a:cs typeface="ＭＳ Ｐゴシック" pitchFamily="4" charset="-128"/>
              </a:rPr>
              <a:t>26 God zei: ‘Laten wij mensen maken die ons evenbeeld zijn, die op ons lijken; zij moeten heerschappij voeren over de vissen van de zee en de vogels van de hemel, over het vee, over de hele aarde en over alles wat daarop rondkruipt.’ 27 God schiep de mens als zijn evenbeeld, als evenbeeld van God schiep hij hem,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8494AC"/>
        </a:solidFill>
        <a:effectLst/>
      </p:bgPr>
    </p:bg>
    <p:spTree>
      <p:nvGrpSpPr>
        <p:cNvPr id="1" name=""/>
        <p:cNvGrpSpPr/>
        <p:nvPr/>
      </p:nvGrpSpPr>
      <p:grpSpPr>
        <a:xfrm>
          <a:off x="0" y="0"/>
          <a:ext cx="0" cy="0"/>
          <a:chOff x="0" y="0"/>
          <a:chExt cx="0" cy="0"/>
        </a:xfrm>
      </p:grpSpPr>
      <p:pic>
        <p:nvPicPr>
          <p:cNvPr id="4" name="Afbeelding 3" descr="kerkuil-2.jpg">
            <a:extLst>
              <a:ext uri="{FF2B5EF4-FFF2-40B4-BE49-F238E27FC236}">
                <a16:creationId xmlns:a16="http://schemas.microsoft.com/office/drawing/2014/main" id="{998476BD-1C52-B243-A95F-AFD4126965F8}"/>
              </a:ext>
            </a:extLst>
          </p:cNvPr>
          <p:cNvPicPr>
            <a:picLocks noChangeAspect="1"/>
          </p:cNvPicPr>
          <p:nvPr/>
        </p:nvPicPr>
        <p:blipFill>
          <a:blip r:embed="rId2"/>
          <a:srcRect l="1458" t="2187"/>
          <a:stretch>
            <a:fillRect/>
          </a:stretch>
        </p:blipFill>
        <p:spPr>
          <a:xfrm>
            <a:off x="6629400" y="4103604"/>
            <a:ext cx="2707648" cy="1791741"/>
          </a:xfrm>
          <a:prstGeom prst="rect">
            <a:avLst/>
          </a:prstGeom>
          <a:effectLst>
            <a:softEdge rad="139700"/>
          </a:effectLst>
        </p:spPr>
      </p:pic>
      <p:sp>
        <p:nvSpPr>
          <p:cNvPr id="3" name="Tijdelijke aanduiding voor inhoud 5">
            <a:extLst>
              <a:ext uri="{FF2B5EF4-FFF2-40B4-BE49-F238E27FC236}">
                <a16:creationId xmlns:a16="http://schemas.microsoft.com/office/drawing/2014/main" id="{EAEF59DD-7BCB-1143-ABFA-4FFD476F0DF6}"/>
              </a:ext>
            </a:extLst>
          </p:cNvPr>
          <p:cNvSpPr txBox="1">
            <a:spLocks/>
          </p:cNvSpPr>
          <p:nvPr/>
        </p:nvSpPr>
        <p:spPr bwMode="auto">
          <a:xfrm>
            <a:off x="0" y="381001"/>
            <a:ext cx="8839200" cy="3771636"/>
          </a:xfrm>
          <a:prstGeom prst="rect">
            <a:avLst/>
          </a:prstGeom>
          <a:noFill/>
          <a:ln w="9525">
            <a:noFill/>
            <a:miter lim="800000"/>
            <a:headEnd/>
            <a:tailEnd/>
          </a:ln>
        </p:spPr>
        <p:txBody>
          <a:bodyPr/>
          <a:lstStyle/>
          <a:p>
            <a:pPr marL="342900" defTabSz="914400" eaLnBrk="0" hangingPunct="0">
              <a:spcBef>
                <a:spcPct val="20000"/>
              </a:spcBef>
              <a:defRPr/>
            </a:pPr>
            <a:r>
              <a:rPr lang="en-US" sz="2000" kern="0" dirty="0">
                <a:solidFill>
                  <a:srgbClr val="FFFFFF"/>
                </a:solidFill>
                <a:effectLst>
                  <a:glow rad="63500">
                    <a:schemeClr val="tx1"/>
                  </a:glow>
                </a:effectLst>
                <a:latin typeface="+mn-lt"/>
                <a:ea typeface="ＭＳ Ｐゴシック" pitchFamily="4" charset="-128"/>
                <a:cs typeface="ＭＳ Ｐゴシック" pitchFamily="4" charset="-128"/>
              </a:rPr>
              <a:t>Genesis 1:26-28</a:t>
            </a:r>
          </a:p>
          <a:p>
            <a:pPr marL="342900" defTabSz="914400" eaLnBrk="0" hangingPunct="0">
              <a:spcBef>
                <a:spcPts val="24"/>
              </a:spcBef>
              <a:defRPr/>
            </a:pPr>
            <a:r>
              <a:rPr lang="nl-NL" sz="3300" kern="0" dirty="0">
                <a:solidFill>
                  <a:srgbClr val="FFFFFF"/>
                </a:solidFill>
                <a:effectLst>
                  <a:glow rad="63500">
                    <a:schemeClr val="tx1"/>
                  </a:glow>
                </a:effectLst>
                <a:latin typeface="+mn-lt"/>
                <a:ea typeface="ＭＳ Ｐゴシック" pitchFamily="4" charset="-128"/>
                <a:cs typeface="ＭＳ Ｐゴシック" pitchFamily="4" charset="-128"/>
              </a:rPr>
              <a:t>mannelijk en vrouwelijk schiep hij de mensen. 28 Hij zegende hen en zei tegen hen: ‘Wees vruchtbaar en word talrijk, bevolk de aarde en breng haar onder je gezag: heers over de vissen van de zee, over de vogels van de hemel en over alle dieren die op de aarde rondkruipen.’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jdelijke aanduiding voor inhoud 5">
            <a:extLst>
              <a:ext uri="{FF2B5EF4-FFF2-40B4-BE49-F238E27FC236}">
                <a16:creationId xmlns:a16="http://schemas.microsoft.com/office/drawing/2014/main" id="{F9771A2E-96F3-EF41-AEA4-02F3F4D43280}"/>
              </a:ext>
            </a:extLst>
          </p:cNvPr>
          <p:cNvSpPr txBox="1">
            <a:spLocks/>
          </p:cNvSpPr>
          <p:nvPr/>
        </p:nvSpPr>
        <p:spPr bwMode="auto">
          <a:xfrm>
            <a:off x="3048000" y="381001"/>
            <a:ext cx="5791200" cy="2324099"/>
          </a:xfrm>
          <a:prstGeom prst="rect">
            <a:avLst/>
          </a:prstGeom>
          <a:noFill/>
          <a:ln w="9525">
            <a:noFill/>
            <a:miter lim="800000"/>
            <a:headEnd/>
            <a:tailEnd/>
          </a:ln>
        </p:spPr>
        <p:txBody>
          <a:bodyPr/>
          <a:lstStyle/>
          <a:p>
            <a:pPr marL="342900" algn="ctr" defTabSz="914400" eaLnBrk="0" hangingPunct="0">
              <a:spcBef>
                <a:spcPct val="20000"/>
              </a:spcBef>
              <a:defRPr/>
            </a:pPr>
            <a:r>
              <a:rPr lang="nl-NL" sz="6600" kern="0" dirty="0">
                <a:solidFill>
                  <a:srgbClr val="FFFFFF"/>
                </a:solidFill>
                <a:effectLst>
                  <a:glow rad="63500">
                    <a:schemeClr val="tx1"/>
                  </a:glow>
                </a:effectLst>
                <a:latin typeface="+mn-lt"/>
                <a:ea typeface="ＭＳ Ｐゴシック" pitchFamily="4" charset="-128"/>
                <a:cs typeface="ＭＳ Ｐゴシック" pitchFamily="4" charset="-128"/>
              </a:rPr>
              <a:t>Op zoek naar wijsheid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8494AC"/>
        </a:solidFill>
        <a:effectLst/>
      </p:bgPr>
    </p:bg>
    <p:spTree>
      <p:nvGrpSpPr>
        <p:cNvPr id="1" name=""/>
        <p:cNvGrpSpPr/>
        <p:nvPr/>
      </p:nvGrpSpPr>
      <p:grpSpPr>
        <a:xfrm>
          <a:off x="0" y="0"/>
          <a:ext cx="0" cy="0"/>
          <a:chOff x="0" y="0"/>
          <a:chExt cx="0" cy="0"/>
        </a:xfrm>
      </p:grpSpPr>
      <p:pic>
        <p:nvPicPr>
          <p:cNvPr id="4" name="Afbeelding 3" descr="kerkuil-2.jpg">
            <a:extLst>
              <a:ext uri="{FF2B5EF4-FFF2-40B4-BE49-F238E27FC236}">
                <a16:creationId xmlns:a16="http://schemas.microsoft.com/office/drawing/2014/main" id="{03BFD4F6-2913-C44C-A87D-52FD8E40811D}"/>
              </a:ext>
            </a:extLst>
          </p:cNvPr>
          <p:cNvPicPr>
            <a:picLocks noChangeAspect="1"/>
          </p:cNvPicPr>
          <p:nvPr/>
        </p:nvPicPr>
        <p:blipFill>
          <a:blip r:embed="rId2"/>
          <a:srcRect l="1458" t="2187"/>
          <a:stretch>
            <a:fillRect/>
          </a:stretch>
        </p:blipFill>
        <p:spPr>
          <a:xfrm>
            <a:off x="6629400" y="4103604"/>
            <a:ext cx="2707648" cy="1791741"/>
          </a:xfrm>
          <a:prstGeom prst="rect">
            <a:avLst/>
          </a:prstGeom>
          <a:effectLst>
            <a:softEdge rad="139700"/>
          </a:effectLst>
        </p:spPr>
      </p:pic>
      <p:sp>
        <p:nvSpPr>
          <p:cNvPr id="3" name="Tijdelijke aanduiding voor inhoud 5">
            <a:extLst>
              <a:ext uri="{FF2B5EF4-FFF2-40B4-BE49-F238E27FC236}">
                <a16:creationId xmlns:a16="http://schemas.microsoft.com/office/drawing/2014/main" id="{5EBA14BB-E93F-CA41-98A7-35DBFB8591B2}"/>
              </a:ext>
            </a:extLst>
          </p:cNvPr>
          <p:cNvSpPr txBox="1">
            <a:spLocks/>
          </p:cNvSpPr>
          <p:nvPr/>
        </p:nvSpPr>
        <p:spPr bwMode="auto">
          <a:xfrm>
            <a:off x="0" y="381001"/>
            <a:ext cx="8839200" cy="3771636"/>
          </a:xfrm>
          <a:prstGeom prst="rect">
            <a:avLst/>
          </a:prstGeom>
          <a:noFill/>
          <a:ln w="9525">
            <a:noFill/>
            <a:miter lim="800000"/>
            <a:headEnd/>
            <a:tailEnd/>
          </a:ln>
        </p:spPr>
        <p:txBody>
          <a:bodyPr/>
          <a:lstStyle/>
          <a:p>
            <a:pPr marL="342900" defTabSz="914400" eaLnBrk="0" hangingPunct="0">
              <a:spcBef>
                <a:spcPts val="24"/>
              </a:spcBef>
              <a:defRPr/>
            </a:pPr>
            <a:r>
              <a:rPr lang="nl-NL" sz="2000" kern="0" dirty="0" err="1">
                <a:solidFill>
                  <a:srgbClr val="FFFFFF"/>
                </a:solidFill>
                <a:effectLst>
                  <a:glow rad="63500">
                    <a:schemeClr val="tx1"/>
                  </a:glow>
                </a:effectLst>
                <a:latin typeface="+mn-lt"/>
                <a:ea typeface="ＭＳ Ｐゴシック" pitchFamily="4" charset="-128"/>
                <a:cs typeface="ＭＳ Ｐゴシック" pitchFamily="4" charset="-128"/>
              </a:rPr>
              <a:t>Matteüs</a:t>
            </a:r>
            <a:r>
              <a:rPr lang="nl-NL" sz="2000" kern="0" dirty="0">
                <a:solidFill>
                  <a:srgbClr val="FFFFFF"/>
                </a:solidFill>
                <a:effectLst>
                  <a:glow rad="63500">
                    <a:schemeClr val="tx1"/>
                  </a:glow>
                </a:effectLst>
                <a:latin typeface="+mn-lt"/>
                <a:ea typeface="ＭＳ Ｐゴシック" pitchFamily="4" charset="-128"/>
                <a:cs typeface="ＭＳ Ｐゴシック" pitchFamily="4" charset="-128"/>
              </a:rPr>
              <a:t> 28:19-20</a:t>
            </a:r>
          </a:p>
          <a:p>
            <a:pPr marL="342900" defTabSz="914400" eaLnBrk="0" hangingPunct="0">
              <a:spcBef>
                <a:spcPts val="24"/>
              </a:spcBef>
              <a:defRPr/>
            </a:pPr>
            <a:r>
              <a:rPr lang="nl-NL" sz="3300" kern="0" dirty="0">
                <a:solidFill>
                  <a:srgbClr val="FFFFFF"/>
                </a:solidFill>
                <a:effectLst>
                  <a:glow rad="63500">
                    <a:schemeClr val="tx1"/>
                  </a:glow>
                </a:effectLst>
                <a:latin typeface="+mn-lt"/>
                <a:ea typeface="ＭＳ Ｐゴシック" pitchFamily="4" charset="-128"/>
                <a:cs typeface="ＭＳ Ｐゴシック" pitchFamily="4" charset="-128"/>
              </a:rPr>
              <a:t>19 Ga dus op weg en maak alle volken tot mijn leerlingen, door hen te dopen in de naam van de Vader en de Zoon en de heilige Geest, 20 en hun te leren dat ze zich moeten houden aan alles wat ik jullie opgedragen heb. En houd dit voor ogen: ik ben met jullie, alle dagen, tot aan de voltooiing van deze wereld.’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jdelijke aanduiding voor inhoud 5">
            <a:extLst>
              <a:ext uri="{FF2B5EF4-FFF2-40B4-BE49-F238E27FC236}">
                <a16:creationId xmlns:a16="http://schemas.microsoft.com/office/drawing/2014/main" id="{CE4487EC-36A4-CA49-AAB9-719008E1A94F}"/>
              </a:ext>
            </a:extLst>
          </p:cNvPr>
          <p:cNvSpPr txBox="1">
            <a:spLocks/>
          </p:cNvSpPr>
          <p:nvPr/>
        </p:nvSpPr>
        <p:spPr bwMode="auto">
          <a:xfrm>
            <a:off x="3048000" y="381001"/>
            <a:ext cx="5791200" cy="2324099"/>
          </a:xfrm>
          <a:prstGeom prst="rect">
            <a:avLst/>
          </a:prstGeom>
          <a:noFill/>
          <a:ln w="9525">
            <a:noFill/>
            <a:miter lim="800000"/>
            <a:headEnd/>
            <a:tailEnd/>
          </a:ln>
        </p:spPr>
        <p:txBody>
          <a:bodyPr/>
          <a:lstStyle/>
          <a:p>
            <a:pPr marL="342900" algn="ctr" defTabSz="914400" eaLnBrk="0" hangingPunct="0">
              <a:spcBef>
                <a:spcPct val="20000"/>
              </a:spcBef>
              <a:defRPr/>
            </a:pPr>
            <a:r>
              <a:rPr lang="nl-NL" sz="6600" kern="0" dirty="0">
                <a:solidFill>
                  <a:srgbClr val="FFFFFF"/>
                </a:solidFill>
                <a:effectLst>
                  <a:glow rad="63500">
                    <a:schemeClr val="tx1"/>
                  </a:glow>
                </a:effectLst>
                <a:latin typeface="+mn-lt"/>
                <a:ea typeface="ＭＳ Ｐゴシック" pitchFamily="4" charset="-128"/>
                <a:cs typeface="ＭＳ Ｐゴシック" pitchFamily="4" charset="-128"/>
              </a:rPr>
              <a:t>Op zoek naar wijsheid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8494AC"/>
        </a:solidFill>
        <a:effectLst/>
      </p:bgPr>
    </p:bg>
    <p:spTree>
      <p:nvGrpSpPr>
        <p:cNvPr id="1" name=""/>
        <p:cNvGrpSpPr/>
        <p:nvPr/>
      </p:nvGrpSpPr>
      <p:grpSpPr>
        <a:xfrm>
          <a:off x="0" y="0"/>
          <a:ext cx="0" cy="0"/>
          <a:chOff x="0" y="0"/>
          <a:chExt cx="0" cy="0"/>
        </a:xfrm>
      </p:grpSpPr>
      <p:pic>
        <p:nvPicPr>
          <p:cNvPr id="32770" name="Afbeelding 4" descr="20180325 foto vlot 1.png">
            <a:extLst>
              <a:ext uri="{FF2B5EF4-FFF2-40B4-BE49-F238E27FC236}">
                <a16:creationId xmlns:a16="http://schemas.microsoft.com/office/drawing/2014/main" id="{A71E60CA-2C8F-A640-9B02-F846D8721D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3050" y="-638175"/>
            <a:ext cx="9417050" cy="635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8494AC"/>
        </a:solidFill>
        <a:effectLst/>
      </p:bgPr>
    </p:bg>
    <p:spTree>
      <p:nvGrpSpPr>
        <p:cNvPr id="1" name=""/>
        <p:cNvGrpSpPr/>
        <p:nvPr/>
      </p:nvGrpSpPr>
      <p:grpSpPr>
        <a:xfrm>
          <a:off x="0" y="0"/>
          <a:ext cx="0" cy="0"/>
          <a:chOff x="0" y="0"/>
          <a:chExt cx="0" cy="0"/>
        </a:xfrm>
      </p:grpSpPr>
      <p:pic>
        <p:nvPicPr>
          <p:cNvPr id="33794" name="Afbeelding 4" descr="20180325 foto vlot 1.png">
            <a:extLst>
              <a:ext uri="{FF2B5EF4-FFF2-40B4-BE49-F238E27FC236}">
                <a16:creationId xmlns:a16="http://schemas.microsoft.com/office/drawing/2014/main" id="{C6E01157-7763-AE4B-B4E0-027A01D51F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8175"/>
            <a:ext cx="9248775" cy="693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jdelijke aanduiding voor inhoud 5">
            <a:extLst>
              <a:ext uri="{FF2B5EF4-FFF2-40B4-BE49-F238E27FC236}">
                <a16:creationId xmlns:a16="http://schemas.microsoft.com/office/drawing/2014/main" id="{CE4487EC-36A4-CA49-AAB9-719008E1A94F}"/>
              </a:ext>
            </a:extLst>
          </p:cNvPr>
          <p:cNvSpPr txBox="1">
            <a:spLocks/>
          </p:cNvSpPr>
          <p:nvPr/>
        </p:nvSpPr>
        <p:spPr bwMode="auto">
          <a:xfrm>
            <a:off x="3048000" y="381001"/>
            <a:ext cx="5791200" cy="2324099"/>
          </a:xfrm>
          <a:prstGeom prst="rect">
            <a:avLst/>
          </a:prstGeom>
          <a:noFill/>
          <a:ln w="9525">
            <a:noFill/>
            <a:miter lim="800000"/>
            <a:headEnd/>
            <a:tailEnd/>
          </a:ln>
        </p:spPr>
        <p:txBody>
          <a:bodyPr/>
          <a:lstStyle/>
          <a:p>
            <a:pPr marL="342900" algn="ctr" defTabSz="914400" eaLnBrk="0" hangingPunct="0">
              <a:spcBef>
                <a:spcPct val="20000"/>
              </a:spcBef>
              <a:defRPr/>
            </a:pPr>
            <a:r>
              <a:rPr lang="nl-NL" sz="6600" kern="0" dirty="0">
                <a:solidFill>
                  <a:srgbClr val="FFFFFF"/>
                </a:solidFill>
                <a:effectLst>
                  <a:glow rad="63500">
                    <a:schemeClr val="tx1"/>
                  </a:glow>
                </a:effectLst>
                <a:latin typeface="+mn-lt"/>
                <a:ea typeface="ＭＳ Ｐゴシック" pitchFamily="4" charset="-128"/>
                <a:cs typeface="ＭＳ Ｐゴシック" pitchFamily="4" charset="-128"/>
              </a:rPr>
              <a:t>Op zoek naar wijsheid</a:t>
            </a:r>
          </a:p>
        </p:txBody>
      </p:sp>
    </p:spTree>
    <p:extLst>
      <p:ext uri="{BB962C8B-B14F-4D97-AF65-F5344CB8AC3E}">
        <p14:creationId xmlns:p14="http://schemas.microsoft.com/office/powerpoint/2010/main" val="4075534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625C751-CDF8-D746-A1F0-4762C9C7F6C9}"/>
              </a:ext>
            </a:extLst>
          </p:cNvPr>
          <p:cNvPicPr>
            <a:picLocks noChangeAspect="1"/>
          </p:cNvPicPr>
          <p:nvPr/>
        </p:nvPicPr>
        <p:blipFill>
          <a:blip r:embed="rId2"/>
          <a:stretch>
            <a:fillRect/>
          </a:stretch>
        </p:blipFill>
        <p:spPr>
          <a:xfrm>
            <a:off x="0" y="-958924"/>
            <a:ext cx="9144000" cy="9144000"/>
          </a:xfrm>
          <a:prstGeom prst="rect">
            <a:avLst/>
          </a:prstGeom>
        </p:spPr>
      </p:pic>
    </p:spTree>
    <p:extLst>
      <p:ext uri="{BB962C8B-B14F-4D97-AF65-F5344CB8AC3E}">
        <p14:creationId xmlns:p14="http://schemas.microsoft.com/office/powerpoint/2010/main" val="1236798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8494AC"/>
        </a:solidFill>
        <a:effectLst/>
      </p:bgPr>
    </p:bg>
    <p:spTree>
      <p:nvGrpSpPr>
        <p:cNvPr id="1" name=""/>
        <p:cNvGrpSpPr/>
        <p:nvPr/>
      </p:nvGrpSpPr>
      <p:grpSpPr>
        <a:xfrm>
          <a:off x="0" y="0"/>
          <a:ext cx="0" cy="0"/>
          <a:chOff x="0" y="0"/>
          <a:chExt cx="0" cy="0"/>
        </a:xfrm>
      </p:grpSpPr>
      <p:pic>
        <p:nvPicPr>
          <p:cNvPr id="4" name="Afbeelding 3" descr="kerkuil-2.jpg">
            <a:extLst>
              <a:ext uri="{FF2B5EF4-FFF2-40B4-BE49-F238E27FC236}">
                <a16:creationId xmlns:a16="http://schemas.microsoft.com/office/drawing/2014/main" id="{D982BA98-DF21-2D41-AA14-E7E4B6430E8C}"/>
              </a:ext>
            </a:extLst>
          </p:cNvPr>
          <p:cNvPicPr>
            <a:picLocks noChangeAspect="1"/>
          </p:cNvPicPr>
          <p:nvPr/>
        </p:nvPicPr>
        <p:blipFill>
          <a:blip r:embed="rId2"/>
          <a:srcRect l="1458" t="2187"/>
          <a:stretch>
            <a:fillRect/>
          </a:stretch>
        </p:blipFill>
        <p:spPr>
          <a:xfrm>
            <a:off x="6629400" y="4103604"/>
            <a:ext cx="2707648" cy="1791741"/>
          </a:xfrm>
          <a:prstGeom prst="rect">
            <a:avLst/>
          </a:prstGeom>
          <a:effectLst>
            <a:softEdge rad="139700"/>
          </a:effectLst>
        </p:spPr>
      </p:pic>
      <p:sp>
        <p:nvSpPr>
          <p:cNvPr id="3" name="Tijdelijke aanduiding voor inhoud 5">
            <a:extLst>
              <a:ext uri="{FF2B5EF4-FFF2-40B4-BE49-F238E27FC236}">
                <a16:creationId xmlns:a16="http://schemas.microsoft.com/office/drawing/2014/main" id="{D5A23E0A-BBB6-1544-AF2C-66EE04840CDF}"/>
              </a:ext>
            </a:extLst>
          </p:cNvPr>
          <p:cNvSpPr txBox="1">
            <a:spLocks/>
          </p:cNvSpPr>
          <p:nvPr/>
        </p:nvSpPr>
        <p:spPr bwMode="auto">
          <a:xfrm>
            <a:off x="0" y="381001"/>
            <a:ext cx="8839200" cy="3771636"/>
          </a:xfrm>
          <a:prstGeom prst="rect">
            <a:avLst/>
          </a:prstGeom>
          <a:noFill/>
          <a:ln w="9525">
            <a:noFill/>
            <a:miter lim="800000"/>
            <a:headEnd/>
            <a:tailEnd/>
          </a:ln>
        </p:spPr>
        <p:txBody>
          <a:bodyPr/>
          <a:lstStyle/>
          <a:p>
            <a:pPr marL="342900" defTabSz="914400" eaLnBrk="0" hangingPunct="0">
              <a:spcBef>
                <a:spcPts val="24"/>
              </a:spcBef>
              <a:defRPr/>
            </a:pPr>
            <a:r>
              <a:rPr lang="nl-NL" sz="2000" kern="0" dirty="0">
                <a:solidFill>
                  <a:srgbClr val="FFFFFF"/>
                </a:solidFill>
                <a:effectLst>
                  <a:glow rad="63500">
                    <a:schemeClr val="tx1"/>
                  </a:glow>
                </a:effectLst>
                <a:latin typeface="+mn-lt"/>
                <a:ea typeface="ＭＳ Ｐゴシック" pitchFamily="4" charset="-128"/>
                <a:cs typeface="ＭＳ Ｐゴシック" pitchFamily="4" charset="-128"/>
              </a:rPr>
              <a:t>Romeinen 8:12-15</a:t>
            </a:r>
          </a:p>
          <a:p>
            <a:pPr marL="342900" defTabSz="914400" eaLnBrk="0" hangingPunct="0">
              <a:spcBef>
                <a:spcPts val="24"/>
              </a:spcBef>
              <a:defRPr/>
            </a:pPr>
            <a:r>
              <a:rPr lang="nl-NL" sz="3300" kern="0" dirty="0">
                <a:solidFill>
                  <a:srgbClr val="FFFFFF"/>
                </a:solidFill>
                <a:effectLst>
                  <a:glow rad="63500">
                    <a:schemeClr val="tx1"/>
                  </a:glow>
                </a:effectLst>
                <a:latin typeface="+mn-lt"/>
                <a:ea typeface="ＭＳ Ｐゴシック" pitchFamily="4" charset="-128"/>
                <a:cs typeface="ＭＳ Ｐゴシック" pitchFamily="4" charset="-128"/>
              </a:rPr>
              <a:t>12 Broeders en zusters, we hoeven ons niet langer te laten leiden door onze eigen wil. 13 Als u dat wel doet, zult u zeker sterven. Als u echter uw zondige wil doodt door de Geest, zult u leven. 14 Allen die door de Geest van God worden geleid, zijn kinderen van God. </a:t>
            </a:r>
            <a:endParaRPr lang="nl-NL" sz="3300" kern="0" dirty="0" err="1">
              <a:solidFill>
                <a:srgbClr val="FFFFFF"/>
              </a:solidFill>
              <a:effectLst>
                <a:glow rad="63500">
                  <a:schemeClr val="tx1"/>
                </a:glow>
              </a:effectLst>
              <a:latin typeface="+mn-lt"/>
              <a:ea typeface="ＭＳ Ｐゴシック" pitchFamily="4" charset="-128"/>
              <a:cs typeface="ＭＳ Ｐゴシック" pitchFamily="4"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8494AC"/>
        </a:solidFill>
        <a:effectLst/>
      </p:bgPr>
    </p:bg>
    <p:spTree>
      <p:nvGrpSpPr>
        <p:cNvPr id="1" name=""/>
        <p:cNvGrpSpPr/>
        <p:nvPr/>
      </p:nvGrpSpPr>
      <p:grpSpPr>
        <a:xfrm>
          <a:off x="0" y="0"/>
          <a:ext cx="0" cy="0"/>
          <a:chOff x="0" y="0"/>
          <a:chExt cx="0" cy="0"/>
        </a:xfrm>
      </p:grpSpPr>
      <p:pic>
        <p:nvPicPr>
          <p:cNvPr id="4" name="Afbeelding 3" descr="kerkuil-2.jpg">
            <a:extLst>
              <a:ext uri="{FF2B5EF4-FFF2-40B4-BE49-F238E27FC236}">
                <a16:creationId xmlns:a16="http://schemas.microsoft.com/office/drawing/2014/main" id="{93B505AF-930B-E14E-BDD1-17DF44CBEE5A}"/>
              </a:ext>
            </a:extLst>
          </p:cNvPr>
          <p:cNvPicPr>
            <a:picLocks noChangeAspect="1"/>
          </p:cNvPicPr>
          <p:nvPr/>
        </p:nvPicPr>
        <p:blipFill>
          <a:blip r:embed="rId2"/>
          <a:srcRect l="1458" t="2187"/>
          <a:stretch>
            <a:fillRect/>
          </a:stretch>
        </p:blipFill>
        <p:spPr>
          <a:xfrm>
            <a:off x="6629400" y="4103604"/>
            <a:ext cx="2707648" cy="1791741"/>
          </a:xfrm>
          <a:prstGeom prst="rect">
            <a:avLst/>
          </a:prstGeom>
          <a:effectLst>
            <a:softEdge rad="139700"/>
          </a:effectLst>
        </p:spPr>
      </p:pic>
      <p:sp>
        <p:nvSpPr>
          <p:cNvPr id="3" name="Tijdelijke aanduiding voor inhoud 5">
            <a:extLst>
              <a:ext uri="{FF2B5EF4-FFF2-40B4-BE49-F238E27FC236}">
                <a16:creationId xmlns:a16="http://schemas.microsoft.com/office/drawing/2014/main" id="{A1FA493F-2E39-2340-8A6B-5CE07FD28DFC}"/>
              </a:ext>
            </a:extLst>
          </p:cNvPr>
          <p:cNvSpPr txBox="1">
            <a:spLocks/>
          </p:cNvSpPr>
          <p:nvPr/>
        </p:nvSpPr>
        <p:spPr bwMode="auto">
          <a:xfrm>
            <a:off x="0" y="381001"/>
            <a:ext cx="8839200" cy="3771636"/>
          </a:xfrm>
          <a:prstGeom prst="rect">
            <a:avLst/>
          </a:prstGeom>
          <a:noFill/>
          <a:ln w="9525">
            <a:noFill/>
            <a:miter lim="800000"/>
            <a:headEnd/>
            <a:tailEnd/>
          </a:ln>
        </p:spPr>
        <p:txBody>
          <a:bodyPr/>
          <a:lstStyle/>
          <a:p>
            <a:pPr marL="342900" defTabSz="914400" eaLnBrk="0" hangingPunct="0">
              <a:spcBef>
                <a:spcPts val="24"/>
              </a:spcBef>
              <a:defRPr/>
            </a:pPr>
            <a:r>
              <a:rPr lang="nl-NL" sz="2000" kern="0" dirty="0">
                <a:solidFill>
                  <a:srgbClr val="FFFFFF"/>
                </a:solidFill>
                <a:effectLst>
                  <a:glow rad="63500">
                    <a:schemeClr val="tx1"/>
                  </a:glow>
                </a:effectLst>
                <a:latin typeface="+mn-lt"/>
                <a:ea typeface="ＭＳ Ｐゴシック" pitchFamily="4" charset="-128"/>
                <a:cs typeface="ＭＳ Ｐゴシック" pitchFamily="4" charset="-128"/>
              </a:rPr>
              <a:t>Romeinen 8:12-15</a:t>
            </a:r>
          </a:p>
          <a:p>
            <a:pPr marL="342900" defTabSz="914400" eaLnBrk="0" hangingPunct="0">
              <a:spcBef>
                <a:spcPts val="24"/>
              </a:spcBef>
              <a:defRPr/>
            </a:pPr>
            <a:r>
              <a:rPr lang="nl-NL" sz="3300" kern="0" dirty="0">
                <a:solidFill>
                  <a:srgbClr val="FFFFFF"/>
                </a:solidFill>
                <a:effectLst>
                  <a:glow rad="63500">
                    <a:schemeClr val="tx1"/>
                  </a:glow>
                </a:effectLst>
                <a:latin typeface="+mn-lt"/>
                <a:ea typeface="ＭＳ Ｐゴシック" pitchFamily="4" charset="-128"/>
                <a:cs typeface="ＭＳ Ｐゴシック" pitchFamily="4" charset="-128"/>
              </a:rPr>
              <a:t>15 U hebt de Geest niet ontvangen om opnieuw als slaven in angst te leven, u hebt de Geest ontvangen om Gods kinderen te zijn, en om hem te kunnen aanroepen met ‘</a:t>
            </a:r>
            <a:r>
              <a:rPr lang="nl-NL" sz="3300" kern="0" dirty="0" err="1">
                <a:solidFill>
                  <a:srgbClr val="FFFFFF"/>
                </a:solidFill>
                <a:effectLst>
                  <a:glow rad="63500">
                    <a:schemeClr val="tx1"/>
                  </a:glow>
                </a:effectLst>
                <a:latin typeface="+mn-lt"/>
                <a:ea typeface="ＭＳ Ｐゴシック" pitchFamily="4" charset="-128"/>
                <a:cs typeface="ＭＳ Ｐゴシック" pitchFamily="4" charset="-128"/>
              </a:rPr>
              <a:t>Abba</a:t>
            </a:r>
            <a:r>
              <a:rPr lang="nl-NL" sz="3300" kern="0" dirty="0">
                <a:solidFill>
                  <a:srgbClr val="FFFFFF"/>
                </a:solidFill>
                <a:effectLst>
                  <a:glow rad="63500">
                    <a:schemeClr val="tx1"/>
                  </a:glow>
                </a:effectLst>
                <a:latin typeface="+mn-lt"/>
                <a:ea typeface="ＭＳ Ｐゴシック" pitchFamily="4" charset="-128"/>
                <a:cs typeface="ＭＳ Ｐゴシック" pitchFamily="4" charset="-128"/>
              </a:rPr>
              <a:t>, Vader’.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jdelijke aanduiding voor inhoud 5">
            <a:extLst>
              <a:ext uri="{FF2B5EF4-FFF2-40B4-BE49-F238E27FC236}">
                <a16:creationId xmlns:a16="http://schemas.microsoft.com/office/drawing/2014/main" id="{C390357D-5D94-A14D-90BC-237932C8032D}"/>
              </a:ext>
            </a:extLst>
          </p:cNvPr>
          <p:cNvSpPr txBox="1">
            <a:spLocks/>
          </p:cNvSpPr>
          <p:nvPr/>
        </p:nvSpPr>
        <p:spPr bwMode="auto">
          <a:xfrm>
            <a:off x="3048000" y="381001"/>
            <a:ext cx="5791200" cy="2324099"/>
          </a:xfrm>
          <a:prstGeom prst="rect">
            <a:avLst/>
          </a:prstGeom>
          <a:noFill/>
          <a:ln w="9525">
            <a:noFill/>
            <a:miter lim="800000"/>
            <a:headEnd/>
            <a:tailEnd/>
          </a:ln>
        </p:spPr>
        <p:txBody>
          <a:bodyPr/>
          <a:lstStyle/>
          <a:p>
            <a:pPr marL="342900" algn="ctr" defTabSz="914400" eaLnBrk="0" hangingPunct="0">
              <a:spcBef>
                <a:spcPct val="20000"/>
              </a:spcBef>
              <a:defRPr/>
            </a:pPr>
            <a:r>
              <a:rPr lang="nl-NL" sz="6600" kern="0" dirty="0">
                <a:solidFill>
                  <a:srgbClr val="FFFFFF"/>
                </a:solidFill>
                <a:effectLst>
                  <a:glow rad="63500">
                    <a:schemeClr val="tx1"/>
                  </a:glow>
                </a:effectLst>
                <a:latin typeface="+mn-lt"/>
                <a:ea typeface="ＭＳ Ｐゴシック" pitchFamily="4" charset="-128"/>
                <a:cs typeface="ＭＳ Ｐゴシック" pitchFamily="4" charset="-128"/>
              </a:rPr>
              <a:t>Op zoek naar wijsheid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8494AC"/>
        </a:solidFill>
        <a:effectLst/>
      </p:bgPr>
    </p:bg>
    <p:spTree>
      <p:nvGrpSpPr>
        <p:cNvPr id="1" name=""/>
        <p:cNvGrpSpPr/>
        <p:nvPr/>
      </p:nvGrpSpPr>
      <p:grpSpPr>
        <a:xfrm>
          <a:off x="0" y="0"/>
          <a:ext cx="0" cy="0"/>
          <a:chOff x="0" y="0"/>
          <a:chExt cx="0" cy="0"/>
        </a:xfrm>
      </p:grpSpPr>
      <p:pic>
        <p:nvPicPr>
          <p:cNvPr id="4" name="Afbeelding 3" descr="kerkuil-2.jpg">
            <a:extLst>
              <a:ext uri="{FF2B5EF4-FFF2-40B4-BE49-F238E27FC236}">
                <a16:creationId xmlns:a16="http://schemas.microsoft.com/office/drawing/2014/main" id="{DD8CEDA2-FA36-6847-8B0F-A5356CE41CF2}"/>
              </a:ext>
            </a:extLst>
          </p:cNvPr>
          <p:cNvPicPr>
            <a:picLocks noChangeAspect="1"/>
          </p:cNvPicPr>
          <p:nvPr/>
        </p:nvPicPr>
        <p:blipFill>
          <a:blip r:embed="rId2"/>
          <a:srcRect l="1458" t="2187"/>
          <a:stretch>
            <a:fillRect/>
          </a:stretch>
        </p:blipFill>
        <p:spPr>
          <a:xfrm>
            <a:off x="6629400" y="4103604"/>
            <a:ext cx="2707648" cy="1791741"/>
          </a:xfrm>
          <a:prstGeom prst="rect">
            <a:avLst/>
          </a:prstGeom>
          <a:effectLst>
            <a:softEdge rad="139700"/>
          </a:effectLst>
        </p:spPr>
      </p:pic>
      <p:sp>
        <p:nvSpPr>
          <p:cNvPr id="3" name="Tijdelijke aanduiding voor inhoud 5">
            <a:extLst>
              <a:ext uri="{FF2B5EF4-FFF2-40B4-BE49-F238E27FC236}">
                <a16:creationId xmlns:a16="http://schemas.microsoft.com/office/drawing/2014/main" id="{F819F7F1-80E1-6244-9B8E-A40F60BA68B1}"/>
              </a:ext>
            </a:extLst>
          </p:cNvPr>
          <p:cNvSpPr txBox="1">
            <a:spLocks/>
          </p:cNvSpPr>
          <p:nvPr/>
        </p:nvSpPr>
        <p:spPr bwMode="auto">
          <a:xfrm>
            <a:off x="0" y="381001"/>
            <a:ext cx="8839200" cy="3771636"/>
          </a:xfrm>
          <a:prstGeom prst="rect">
            <a:avLst/>
          </a:prstGeom>
          <a:noFill/>
          <a:ln w="9525">
            <a:noFill/>
            <a:miter lim="800000"/>
            <a:headEnd/>
            <a:tailEnd/>
          </a:ln>
        </p:spPr>
        <p:txBody>
          <a:bodyPr/>
          <a:lstStyle/>
          <a:p>
            <a:pPr marL="342900" defTabSz="914400" eaLnBrk="0" hangingPunct="0">
              <a:spcBef>
                <a:spcPts val="24"/>
              </a:spcBef>
              <a:defRPr/>
            </a:pPr>
            <a:r>
              <a:rPr lang="nl-NL" sz="2000" kern="0" dirty="0" err="1">
                <a:solidFill>
                  <a:srgbClr val="FFFFFF"/>
                </a:solidFill>
                <a:effectLst>
                  <a:glow rad="63500">
                    <a:schemeClr val="tx1"/>
                  </a:glow>
                </a:effectLst>
                <a:latin typeface="+mn-lt"/>
                <a:ea typeface="ＭＳ Ｐゴシック" pitchFamily="4" charset="-128"/>
                <a:cs typeface="ＭＳ Ｐゴシック" pitchFamily="4" charset="-128"/>
              </a:rPr>
              <a:t>Filippenzen</a:t>
            </a:r>
            <a:r>
              <a:rPr lang="nl-NL" sz="2000" kern="0" dirty="0">
                <a:solidFill>
                  <a:srgbClr val="FFFFFF"/>
                </a:solidFill>
                <a:effectLst>
                  <a:glow rad="63500">
                    <a:schemeClr val="tx1"/>
                  </a:glow>
                </a:effectLst>
                <a:latin typeface="+mn-lt"/>
                <a:ea typeface="ＭＳ Ｐゴシック" pitchFamily="4" charset="-128"/>
                <a:cs typeface="ＭＳ Ｐゴシック" pitchFamily="4" charset="-128"/>
              </a:rPr>
              <a:t> 2:12-18</a:t>
            </a:r>
          </a:p>
          <a:p>
            <a:pPr marL="342900" defTabSz="914400" eaLnBrk="0" hangingPunct="0">
              <a:spcBef>
                <a:spcPts val="24"/>
              </a:spcBef>
              <a:defRPr/>
            </a:pPr>
            <a:r>
              <a:rPr lang="nl-NL" sz="3300" kern="0" dirty="0">
                <a:solidFill>
                  <a:srgbClr val="FFFFFF"/>
                </a:solidFill>
                <a:effectLst>
                  <a:glow rad="63500">
                    <a:schemeClr val="tx1"/>
                  </a:glow>
                </a:effectLst>
                <a:latin typeface="+mn-lt"/>
                <a:ea typeface="ＭＳ Ｐゴシック" pitchFamily="4" charset="-128"/>
                <a:cs typeface="ＭＳ Ｐゴシック" pitchFamily="4" charset="-128"/>
              </a:rPr>
              <a:t>12 Geliefde broeders en zusters, u bent altijd gehoorzaam geweest toen ik bij u was. Wees het des te meer nu ik niet bij u ben. Blijf u inspannen voor uw redding, en doe dat in diep ontzag voor God, 13 want het is God die zowel het willen als het handelen bij u teweegbrengt, omdat het hem behaagt.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8494AC"/>
        </a:solidFill>
        <a:effectLst/>
      </p:bgPr>
    </p:bg>
    <p:spTree>
      <p:nvGrpSpPr>
        <p:cNvPr id="1" name=""/>
        <p:cNvGrpSpPr/>
        <p:nvPr/>
      </p:nvGrpSpPr>
      <p:grpSpPr>
        <a:xfrm>
          <a:off x="0" y="0"/>
          <a:ext cx="0" cy="0"/>
          <a:chOff x="0" y="0"/>
          <a:chExt cx="0" cy="0"/>
        </a:xfrm>
      </p:grpSpPr>
      <p:pic>
        <p:nvPicPr>
          <p:cNvPr id="4" name="Afbeelding 3" descr="kerkuil-2.jpg">
            <a:extLst>
              <a:ext uri="{FF2B5EF4-FFF2-40B4-BE49-F238E27FC236}">
                <a16:creationId xmlns:a16="http://schemas.microsoft.com/office/drawing/2014/main" id="{E7A088DB-44B7-4E49-8069-DAEE348E0499}"/>
              </a:ext>
            </a:extLst>
          </p:cNvPr>
          <p:cNvPicPr>
            <a:picLocks noChangeAspect="1"/>
          </p:cNvPicPr>
          <p:nvPr/>
        </p:nvPicPr>
        <p:blipFill>
          <a:blip r:embed="rId2"/>
          <a:srcRect l="1458" t="2187"/>
          <a:stretch>
            <a:fillRect/>
          </a:stretch>
        </p:blipFill>
        <p:spPr>
          <a:xfrm>
            <a:off x="6629400" y="4103604"/>
            <a:ext cx="2707648" cy="1791741"/>
          </a:xfrm>
          <a:prstGeom prst="rect">
            <a:avLst/>
          </a:prstGeom>
          <a:effectLst>
            <a:softEdge rad="139700"/>
          </a:effectLst>
        </p:spPr>
      </p:pic>
      <p:sp>
        <p:nvSpPr>
          <p:cNvPr id="3" name="Tijdelijke aanduiding voor inhoud 5">
            <a:extLst>
              <a:ext uri="{FF2B5EF4-FFF2-40B4-BE49-F238E27FC236}">
                <a16:creationId xmlns:a16="http://schemas.microsoft.com/office/drawing/2014/main" id="{4B094186-38F6-2842-8C0F-45AAF359E2AC}"/>
              </a:ext>
            </a:extLst>
          </p:cNvPr>
          <p:cNvSpPr txBox="1">
            <a:spLocks/>
          </p:cNvSpPr>
          <p:nvPr/>
        </p:nvSpPr>
        <p:spPr bwMode="auto">
          <a:xfrm>
            <a:off x="0" y="381001"/>
            <a:ext cx="8839200" cy="3771636"/>
          </a:xfrm>
          <a:prstGeom prst="rect">
            <a:avLst/>
          </a:prstGeom>
          <a:noFill/>
          <a:ln w="9525">
            <a:noFill/>
            <a:miter lim="800000"/>
            <a:headEnd/>
            <a:tailEnd/>
          </a:ln>
        </p:spPr>
        <p:txBody>
          <a:bodyPr/>
          <a:lstStyle/>
          <a:p>
            <a:pPr marL="342900" defTabSz="914400" eaLnBrk="0" hangingPunct="0">
              <a:spcBef>
                <a:spcPts val="24"/>
              </a:spcBef>
              <a:defRPr/>
            </a:pPr>
            <a:r>
              <a:rPr lang="nl-NL" sz="2000" kern="0" dirty="0" err="1">
                <a:solidFill>
                  <a:srgbClr val="FFFFFF"/>
                </a:solidFill>
                <a:effectLst>
                  <a:glow rad="63500">
                    <a:schemeClr val="tx1"/>
                  </a:glow>
                </a:effectLst>
                <a:latin typeface="+mn-lt"/>
                <a:ea typeface="ＭＳ Ｐゴシック" pitchFamily="4" charset="-128"/>
                <a:cs typeface="ＭＳ Ｐゴシック" pitchFamily="4" charset="-128"/>
              </a:rPr>
              <a:t>Filippenzen</a:t>
            </a:r>
            <a:r>
              <a:rPr lang="nl-NL" sz="2000" kern="0" dirty="0">
                <a:solidFill>
                  <a:srgbClr val="FFFFFF"/>
                </a:solidFill>
                <a:effectLst>
                  <a:glow rad="63500">
                    <a:schemeClr val="tx1"/>
                  </a:glow>
                </a:effectLst>
                <a:latin typeface="+mn-lt"/>
                <a:ea typeface="ＭＳ Ｐゴシック" pitchFamily="4" charset="-128"/>
                <a:cs typeface="ＭＳ Ｐゴシック" pitchFamily="4" charset="-128"/>
              </a:rPr>
              <a:t> 2:12-18</a:t>
            </a:r>
          </a:p>
          <a:p>
            <a:pPr marL="342900" defTabSz="914400" eaLnBrk="0" hangingPunct="0">
              <a:spcBef>
                <a:spcPts val="24"/>
              </a:spcBef>
              <a:defRPr/>
            </a:pPr>
            <a:r>
              <a:rPr lang="nl-NL" sz="3300" kern="0" dirty="0">
                <a:solidFill>
                  <a:srgbClr val="FFFFFF"/>
                </a:solidFill>
                <a:effectLst>
                  <a:glow rad="63500">
                    <a:schemeClr val="tx1"/>
                  </a:glow>
                </a:effectLst>
                <a:latin typeface="+mn-lt"/>
                <a:ea typeface="ＭＳ Ｐゴシック" pitchFamily="4" charset="-128"/>
                <a:cs typeface="ＭＳ Ｐゴシック" pitchFamily="4" charset="-128"/>
              </a:rPr>
              <a:t>14 Doe alles zonder morren en tegenspreken, 15 opdat u zuiver en smetteloos bent, onberispelijke kinderen van God te midden van een verdorven en ontaarde generatie, waartussen u schittert als sterren aan de hemel. 16 Houd daarbij vast aan het woord dat leven brengt.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8494AC"/>
        </a:solidFill>
        <a:effectLst/>
      </p:bgPr>
    </p:bg>
    <p:spTree>
      <p:nvGrpSpPr>
        <p:cNvPr id="1" name=""/>
        <p:cNvGrpSpPr/>
        <p:nvPr/>
      </p:nvGrpSpPr>
      <p:grpSpPr>
        <a:xfrm>
          <a:off x="0" y="0"/>
          <a:ext cx="0" cy="0"/>
          <a:chOff x="0" y="0"/>
          <a:chExt cx="0" cy="0"/>
        </a:xfrm>
      </p:grpSpPr>
      <p:pic>
        <p:nvPicPr>
          <p:cNvPr id="4" name="Afbeelding 3" descr="kerkuil-2.jpg">
            <a:extLst>
              <a:ext uri="{FF2B5EF4-FFF2-40B4-BE49-F238E27FC236}">
                <a16:creationId xmlns:a16="http://schemas.microsoft.com/office/drawing/2014/main" id="{E429EBD7-7C92-C04C-92C4-3A2DB1F0A0B7}"/>
              </a:ext>
            </a:extLst>
          </p:cNvPr>
          <p:cNvPicPr>
            <a:picLocks noChangeAspect="1"/>
          </p:cNvPicPr>
          <p:nvPr/>
        </p:nvPicPr>
        <p:blipFill>
          <a:blip r:embed="rId2"/>
          <a:srcRect l="1458" t="2187"/>
          <a:stretch>
            <a:fillRect/>
          </a:stretch>
        </p:blipFill>
        <p:spPr>
          <a:xfrm>
            <a:off x="6629400" y="4103604"/>
            <a:ext cx="2707648" cy="1791741"/>
          </a:xfrm>
          <a:prstGeom prst="rect">
            <a:avLst/>
          </a:prstGeom>
          <a:effectLst>
            <a:softEdge rad="139700"/>
          </a:effectLst>
        </p:spPr>
      </p:pic>
      <p:sp>
        <p:nvSpPr>
          <p:cNvPr id="3" name="Tijdelijke aanduiding voor inhoud 5">
            <a:extLst>
              <a:ext uri="{FF2B5EF4-FFF2-40B4-BE49-F238E27FC236}">
                <a16:creationId xmlns:a16="http://schemas.microsoft.com/office/drawing/2014/main" id="{A3E9FDCF-99A3-CD4E-AAF3-6DD8D05E3DB1}"/>
              </a:ext>
            </a:extLst>
          </p:cNvPr>
          <p:cNvSpPr txBox="1">
            <a:spLocks/>
          </p:cNvSpPr>
          <p:nvPr/>
        </p:nvSpPr>
        <p:spPr bwMode="auto">
          <a:xfrm>
            <a:off x="0" y="381001"/>
            <a:ext cx="8839200" cy="3771636"/>
          </a:xfrm>
          <a:prstGeom prst="rect">
            <a:avLst/>
          </a:prstGeom>
          <a:noFill/>
          <a:ln w="9525">
            <a:noFill/>
            <a:miter lim="800000"/>
            <a:headEnd/>
            <a:tailEnd/>
          </a:ln>
        </p:spPr>
        <p:txBody>
          <a:bodyPr/>
          <a:lstStyle/>
          <a:p>
            <a:pPr marL="342900" defTabSz="914400" eaLnBrk="0" hangingPunct="0">
              <a:spcBef>
                <a:spcPts val="24"/>
              </a:spcBef>
              <a:defRPr/>
            </a:pPr>
            <a:r>
              <a:rPr lang="nl-NL" sz="2000" kern="0" dirty="0" err="1">
                <a:solidFill>
                  <a:srgbClr val="FFFFFF"/>
                </a:solidFill>
                <a:effectLst>
                  <a:glow rad="63500">
                    <a:schemeClr val="tx1"/>
                  </a:glow>
                </a:effectLst>
                <a:latin typeface="+mn-lt"/>
                <a:ea typeface="ＭＳ Ｐゴシック" pitchFamily="4" charset="-128"/>
                <a:cs typeface="ＭＳ Ｐゴシック" pitchFamily="4" charset="-128"/>
              </a:rPr>
              <a:t>Filippenzen</a:t>
            </a:r>
            <a:r>
              <a:rPr lang="nl-NL" sz="2000" kern="0" dirty="0">
                <a:solidFill>
                  <a:srgbClr val="FFFFFF"/>
                </a:solidFill>
                <a:effectLst>
                  <a:glow rad="63500">
                    <a:schemeClr val="tx1"/>
                  </a:glow>
                </a:effectLst>
                <a:latin typeface="+mn-lt"/>
                <a:ea typeface="ＭＳ Ｐゴシック" pitchFamily="4" charset="-128"/>
                <a:cs typeface="ＭＳ Ｐゴシック" pitchFamily="4" charset="-128"/>
              </a:rPr>
              <a:t> 2:12-18</a:t>
            </a:r>
          </a:p>
          <a:p>
            <a:pPr marL="342900" defTabSz="914400" eaLnBrk="0" hangingPunct="0">
              <a:spcBef>
                <a:spcPts val="24"/>
              </a:spcBef>
              <a:defRPr/>
            </a:pPr>
            <a:r>
              <a:rPr lang="nl-NL" sz="3300" kern="0" dirty="0">
                <a:solidFill>
                  <a:srgbClr val="FFFFFF"/>
                </a:solidFill>
                <a:effectLst>
                  <a:glow rad="63500">
                    <a:schemeClr val="tx1"/>
                  </a:glow>
                </a:effectLst>
                <a:latin typeface="+mn-lt"/>
                <a:ea typeface="ＭＳ Ｐゴシック" pitchFamily="4" charset="-128"/>
                <a:cs typeface="ＭＳ Ｐゴシック" pitchFamily="4" charset="-128"/>
              </a:rPr>
              <a:t>Dan kan ik op de dag van Christus trots zijn omdat ik me niet voor niets heb ingespannen en afgemat. 17 Ook al zou mijn bloed als een offer worden uitgegoten, samen met het offer dat u brengt door de dienst van uw geloof, toch ben ik vol vreugde, samen met u allen. 18 Wees dus ook vol vreugde, samen met mij.</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jdelijke aanduiding voor inhoud 5">
            <a:extLst>
              <a:ext uri="{FF2B5EF4-FFF2-40B4-BE49-F238E27FC236}">
                <a16:creationId xmlns:a16="http://schemas.microsoft.com/office/drawing/2014/main" id="{3376DB46-15D5-EA40-8CC9-9B91AA12B907}"/>
              </a:ext>
            </a:extLst>
          </p:cNvPr>
          <p:cNvSpPr txBox="1">
            <a:spLocks/>
          </p:cNvSpPr>
          <p:nvPr/>
        </p:nvSpPr>
        <p:spPr bwMode="auto">
          <a:xfrm>
            <a:off x="3048000" y="381001"/>
            <a:ext cx="5791200" cy="2324099"/>
          </a:xfrm>
          <a:prstGeom prst="rect">
            <a:avLst/>
          </a:prstGeom>
          <a:noFill/>
          <a:ln w="9525">
            <a:noFill/>
            <a:miter lim="800000"/>
            <a:headEnd/>
            <a:tailEnd/>
          </a:ln>
        </p:spPr>
        <p:txBody>
          <a:bodyPr/>
          <a:lstStyle/>
          <a:p>
            <a:pPr marL="342900" algn="ctr" defTabSz="914400" eaLnBrk="0" hangingPunct="0">
              <a:spcBef>
                <a:spcPct val="20000"/>
              </a:spcBef>
              <a:defRPr/>
            </a:pPr>
            <a:r>
              <a:rPr lang="nl-NL" sz="6600" kern="0" dirty="0">
                <a:solidFill>
                  <a:srgbClr val="FFFFFF"/>
                </a:solidFill>
                <a:effectLst>
                  <a:glow rad="63500">
                    <a:schemeClr val="tx1"/>
                  </a:glow>
                </a:effectLst>
                <a:latin typeface="+mn-lt"/>
                <a:ea typeface="ＭＳ Ｐゴシック" pitchFamily="4" charset="-128"/>
                <a:cs typeface="ＭＳ Ｐゴシック" pitchFamily="4" charset="-128"/>
              </a:rPr>
              <a:t>Op zoek naar wijsheid</a:t>
            </a:r>
          </a:p>
        </p:txBody>
      </p:sp>
    </p:spTree>
    <p:extLst>
      <p:ext uri="{BB962C8B-B14F-4D97-AF65-F5344CB8AC3E}">
        <p14:creationId xmlns:p14="http://schemas.microsoft.com/office/powerpoint/2010/main" val="1543732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8494AC"/>
        </a:solidFill>
        <a:effectLst/>
      </p:bgPr>
    </p:bg>
    <p:spTree>
      <p:nvGrpSpPr>
        <p:cNvPr id="1" name=""/>
        <p:cNvGrpSpPr/>
        <p:nvPr/>
      </p:nvGrpSpPr>
      <p:grpSpPr>
        <a:xfrm>
          <a:off x="0" y="0"/>
          <a:ext cx="0" cy="0"/>
          <a:chOff x="0" y="0"/>
          <a:chExt cx="0" cy="0"/>
        </a:xfrm>
      </p:grpSpPr>
      <p:pic>
        <p:nvPicPr>
          <p:cNvPr id="4" name="Afbeelding 3" descr="kerkuil-2.jpg">
            <a:extLst>
              <a:ext uri="{FF2B5EF4-FFF2-40B4-BE49-F238E27FC236}">
                <a16:creationId xmlns:a16="http://schemas.microsoft.com/office/drawing/2014/main" id="{7BB3614D-D908-504F-B066-9F8B85A43D2E}"/>
              </a:ext>
            </a:extLst>
          </p:cNvPr>
          <p:cNvPicPr>
            <a:picLocks noChangeAspect="1"/>
          </p:cNvPicPr>
          <p:nvPr/>
        </p:nvPicPr>
        <p:blipFill>
          <a:blip r:embed="rId2"/>
          <a:srcRect l="1458" t="2187"/>
          <a:stretch>
            <a:fillRect/>
          </a:stretch>
        </p:blipFill>
        <p:spPr>
          <a:xfrm>
            <a:off x="6629400" y="4103604"/>
            <a:ext cx="2707648" cy="1791741"/>
          </a:xfrm>
          <a:prstGeom prst="rect">
            <a:avLst/>
          </a:prstGeom>
          <a:effectLst>
            <a:softEdge rad="139700"/>
          </a:effectLst>
        </p:spPr>
      </p:pic>
      <p:sp>
        <p:nvSpPr>
          <p:cNvPr id="3" name="Tijdelijke aanduiding voor inhoud 5">
            <a:extLst>
              <a:ext uri="{FF2B5EF4-FFF2-40B4-BE49-F238E27FC236}">
                <a16:creationId xmlns:a16="http://schemas.microsoft.com/office/drawing/2014/main" id="{3383BBC7-B0BF-9F49-B37F-FF12EFD95A87}"/>
              </a:ext>
            </a:extLst>
          </p:cNvPr>
          <p:cNvSpPr txBox="1">
            <a:spLocks/>
          </p:cNvSpPr>
          <p:nvPr/>
        </p:nvSpPr>
        <p:spPr bwMode="auto">
          <a:xfrm>
            <a:off x="0" y="381001"/>
            <a:ext cx="8839200" cy="3771636"/>
          </a:xfrm>
          <a:prstGeom prst="rect">
            <a:avLst/>
          </a:prstGeom>
          <a:noFill/>
          <a:ln w="9525">
            <a:noFill/>
            <a:miter lim="800000"/>
            <a:headEnd/>
            <a:tailEnd/>
          </a:ln>
        </p:spPr>
        <p:txBody>
          <a:bodyPr/>
          <a:lstStyle/>
          <a:p>
            <a:pPr marL="342900" defTabSz="914400" eaLnBrk="0" hangingPunct="0">
              <a:spcBef>
                <a:spcPct val="20000"/>
              </a:spcBef>
              <a:defRPr/>
            </a:pPr>
            <a:r>
              <a:rPr lang="en-US" sz="2000" kern="0" dirty="0" err="1">
                <a:solidFill>
                  <a:srgbClr val="FFFFFF"/>
                </a:solidFill>
                <a:effectLst>
                  <a:glow rad="63500">
                    <a:schemeClr val="tx1"/>
                  </a:glow>
                </a:effectLst>
                <a:latin typeface="+mn-lt"/>
                <a:ea typeface="ＭＳ Ｐゴシック" pitchFamily="4" charset="-128"/>
                <a:cs typeface="ＭＳ Ｐゴシック" pitchFamily="4" charset="-128"/>
              </a:rPr>
              <a:t>Spreuken</a:t>
            </a:r>
            <a:r>
              <a:rPr lang="en-US" sz="2000" kern="0" dirty="0">
                <a:solidFill>
                  <a:srgbClr val="FFFFFF"/>
                </a:solidFill>
                <a:effectLst>
                  <a:glow rad="63500">
                    <a:schemeClr val="tx1"/>
                  </a:glow>
                </a:effectLst>
                <a:latin typeface="+mn-lt"/>
                <a:ea typeface="ＭＳ Ｐゴシック" pitchFamily="4" charset="-128"/>
                <a:cs typeface="ＭＳ Ｐゴシック" pitchFamily="4" charset="-128"/>
              </a:rPr>
              <a:t> 2:1-5</a:t>
            </a:r>
          </a:p>
          <a:p>
            <a:pPr marL="342900" defTabSz="914400" eaLnBrk="0" hangingPunct="0">
              <a:spcBef>
                <a:spcPts val="24"/>
              </a:spcBef>
              <a:defRPr/>
            </a:pPr>
            <a:r>
              <a:rPr lang="nl-NL" sz="3300" kern="0" dirty="0">
                <a:solidFill>
                  <a:srgbClr val="FFFFFF"/>
                </a:solidFill>
                <a:effectLst>
                  <a:glow rad="63500">
                    <a:schemeClr val="tx1"/>
                  </a:glow>
                </a:effectLst>
                <a:latin typeface="+mn-lt"/>
                <a:ea typeface="ＭＳ Ｐゴシック" pitchFamily="4" charset="-128"/>
                <a:cs typeface="ＭＳ Ｐゴシック" pitchFamily="4" charset="-128"/>
              </a:rPr>
              <a:t>1 Mijn zoon, als je in acht neemt wat ik zeg,</a:t>
            </a:r>
          </a:p>
          <a:p>
            <a:pPr marL="342900" defTabSz="914400" eaLnBrk="0" hangingPunct="0">
              <a:spcBef>
                <a:spcPts val="24"/>
              </a:spcBef>
              <a:defRPr/>
            </a:pPr>
            <a:r>
              <a:rPr lang="nl-NL" sz="3300" kern="0" dirty="0">
                <a:solidFill>
                  <a:srgbClr val="FFFFFF"/>
                </a:solidFill>
                <a:effectLst>
                  <a:glow rad="63500">
                    <a:schemeClr val="tx1"/>
                  </a:glow>
                </a:effectLst>
                <a:latin typeface="+mn-lt"/>
                <a:ea typeface="ＭＳ Ｐゴシック" pitchFamily="4" charset="-128"/>
                <a:cs typeface="ＭＳ Ｐゴシック" pitchFamily="4" charset="-128"/>
              </a:rPr>
              <a:t>mijn richtlijnen altijd onthoudt,</a:t>
            </a:r>
          </a:p>
          <a:p>
            <a:pPr marL="342900" defTabSz="914400" eaLnBrk="0" hangingPunct="0">
              <a:spcBef>
                <a:spcPts val="24"/>
              </a:spcBef>
              <a:defRPr/>
            </a:pPr>
            <a:r>
              <a:rPr lang="nl-NL" sz="3300" kern="0" dirty="0">
                <a:solidFill>
                  <a:srgbClr val="FFFFFF"/>
                </a:solidFill>
                <a:effectLst>
                  <a:glow rad="63500">
                    <a:schemeClr val="tx1"/>
                  </a:glow>
                </a:effectLst>
                <a:latin typeface="+mn-lt"/>
                <a:ea typeface="ＭＳ Ｐゴシック" pitchFamily="4" charset="-128"/>
                <a:cs typeface="ＭＳ Ｐゴシック" pitchFamily="4" charset="-128"/>
              </a:rPr>
              <a:t>2 een open oor hebt voor mijn wijsheid,</a:t>
            </a:r>
          </a:p>
          <a:p>
            <a:pPr marL="342900" defTabSz="914400" eaLnBrk="0" hangingPunct="0">
              <a:spcBef>
                <a:spcPts val="24"/>
              </a:spcBef>
              <a:defRPr/>
            </a:pPr>
            <a:r>
              <a:rPr lang="nl-NL" sz="3300" kern="0" dirty="0">
                <a:solidFill>
                  <a:srgbClr val="FFFFFF"/>
                </a:solidFill>
                <a:effectLst>
                  <a:glow rad="63500">
                    <a:schemeClr val="tx1"/>
                  </a:glow>
                </a:effectLst>
                <a:latin typeface="+mn-lt"/>
                <a:ea typeface="ＭＳ Ｐゴシック" pitchFamily="4" charset="-128"/>
                <a:cs typeface="ＭＳ Ｐゴシック" pitchFamily="4" charset="-128"/>
              </a:rPr>
              <a:t>een geest die neigt naar inzicht,</a:t>
            </a:r>
          </a:p>
          <a:p>
            <a:pPr marL="342900" defTabSz="914400" eaLnBrk="0" hangingPunct="0">
              <a:spcBef>
                <a:spcPts val="24"/>
              </a:spcBef>
              <a:defRPr/>
            </a:pPr>
            <a:r>
              <a:rPr lang="nl-NL" sz="3300" kern="0" dirty="0">
                <a:solidFill>
                  <a:srgbClr val="FFFFFF"/>
                </a:solidFill>
                <a:effectLst>
                  <a:glow rad="63500">
                    <a:schemeClr val="tx1"/>
                  </a:glow>
                </a:effectLst>
                <a:latin typeface="+mn-lt"/>
                <a:ea typeface="ＭＳ Ｐゴシック" pitchFamily="4" charset="-128"/>
                <a:cs typeface="ＭＳ Ｐゴシック" pitchFamily="4" charset="-128"/>
              </a:rPr>
              <a:t>3 als je erom vraagt de dingen te begrijpen,</a:t>
            </a:r>
          </a:p>
          <a:p>
            <a:pPr marL="342900" defTabSz="914400" eaLnBrk="0" hangingPunct="0">
              <a:spcBef>
                <a:spcPts val="24"/>
              </a:spcBef>
              <a:defRPr/>
            </a:pPr>
            <a:r>
              <a:rPr lang="nl-NL" sz="3300" kern="0" dirty="0">
                <a:solidFill>
                  <a:srgbClr val="FFFFFF"/>
                </a:solidFill>
                <a:effectLst>
                  <a:glow rad="63500">
                    <a:schemeClr val="tx1"/>
                  </a:glow>
                </a:effectLst>
                <a:latin typeface="+mn-lt"/>
                <a:ea typeface="ＭＳ Ｐゴシック" pitchFamily="4" charset="-128"/>
                <a:cs typeface="ＭＳ Ｐゴシック" pitchFamily="4" charset="-128"/>
              </a:rPr>
              <a:t>roept om scherpzinnigheid,</a:t>
            </a:r>
          </a:p>
          <a:p>
            <a:pPr marL="342900" defTabSz="914400" eaLnBrk="0" hangingPunct="0">
              <a:spcBef>
                <a:spcPts val="24"/>
              </a:spcBef>
              <a:defRPr/>
            </a:pPr>
            <a:r>
              <a:rPr lang="nl-NL" sz="3300" kern="0" dirty="0">
                <a:solidFill>
                  <a:srgbClr val="FFFFFF"/>
                </a:solidFill>
                <a:effectLst>
                  <a:glow rad="63500">
                    <a:schemeClr val="tx1"/>
                  </a:glow>
                </a:effectLst>
                <a:latin typeface="+mn-lt"/>
                <a:ea typeface="ＭＳ Ｐゴシック" pitchFamily="4" charset="-128"/>
                <a:cs typeface="ＭＳ Ｐゴシック" pitchFamily="4" charset="-128"/>
              </a:rPr>
              <a:t>4 ernaar zoekt als was het zilver,</a:t>
            </a:r>
          </a:p>
          <a:p>
            <a:pPr marL="342900" defTabSz="914400" eaLnBrk="0" hangingPunct="0">
              <a:spcBef>
                <a:spcPts val="24"/>
              </a:spcBef>
              <a:defRPr/>
            </a:pPr>
            <a:r>
              <a:rPr lang="nl-NL" sz="3300" kern="0" dirty="0">
                <a:solidFill>
                  <a:srgbClr val="FFFFFF"/>
                </a:solidFill>
                <a:effectLst>
                  <a:glow rad="63500">
                    <a:schemeClr val="tx1"/>
                  </a:glow>
                </a:effectLst>
                <a:latin typeface="+mn-lt"/>
                <a:ea typeface="ＭＳ Ｐゴシック" pitchFamily="4" charset="-128"/>
                <a:cs typeface="ＭＳ Ｐゴシック" pitchFamily="4" charset="-128"/>
              </a:rPr>
              <a:t>ernaar speurt als naar een </a:t>
            </a:r>
          </a:p>
          <a:p>
            <a:pPr marL="342900" defTabSz="914400" eaLnBrk="0" hangingPunct="0">
              <a:spcBef>
                <a:spcPts val="24"/>
              </a:spcBef>
              <a:defRPr/>
            </a:pPr>
            <a:r>
              <a:rPr lang="nl-NL" sz="3300" kern="0" dirty="0">
                <a:solidFill>
                  <a:srgbClr val="FFFFFF"/>
                </a:solidFill>
                <a:effectLst>
                  <a:glow rad="63500">
                    <a:schemeClr val="tx1"/>
                  </a:glow>
                </a:effectLst>
                <a:latin typeface="+mn-lt"/>
                <a:ea typeface="ＭＳ Ｐゴシック" pitchFamily="4" charset="-128"/>
                <a:cs typeface="ＭＳ Ｐゴシック" pitchFamily="4" charset="-128"/>
              </a:rPr>
              <a:t>verborgen schat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8494AC"/>
        </a:solidFill>
        <a:effectLst/>
      </p:bgPr>
    </p:bg>
    <p:spTree>
      <p:nvGrpSpPr>
        <p:cNvPr id="1" name=""/>
        <p:cNvGrpSpPr/>
        <p:nvPr/>
      </p:nvGrpSpPr>
      <p:grpSpPr>
        <a:xfrm>
          <a:off x="0" y="0"/>
          <a:ext cx="0" cy="0"/>
          <a:chOff x="0" y="0"/>
          <a:chExt cx="0" cy="0"/>
        </a:xfrm>
      </p:grpSpPr>
      <p:pic>
        <p:nvPicPr>
          <p:cNvPr id="4" name="Afbeelding 3" descr="kerkuil-2.jpg">
            <a:extLst>
              <a:ext uri="{FF2B5EF4-FFF2-40B4-BE49-F238E27FC236}">
                <a16:creationId xmlns:a16="http://schemas.microsoft.com/office/drawing/2014/main" id="{02337626-64F6-CD4D-AE2C-9D2A52C7CC6D}"/>
              </a:ext>
            </a:extLst>
          </p:cNvPr>
          <p:cNvPicPr>
            <a:picLocks noChangeAspect="1"/>
          </p:cNvPicPr>
          <p:nvPr/>
        </p:nvPicPr>
        <p:blipFill>
          <a:blip r:embed="rId2"/>
          <a:srcRect l="1458" t="2187"/>
          <a:stretch>
            <a:fillRect/>
          </a:stretch>
        </p:blipFill>
        <p:spPr>
          <a:xfrm>
            <a:off x="6629400" y="4103604"/>
            <a:ext cx="2707648" cy="1791741"/>
          </a:xfrm>
          <a:prstGeom prst="rect">
            <a:avLst/>
          </a:prstGeom>
          <a:effectLst>
            <a:softEdge rad="139700"/>
          </a:effectLst>
        </p:spPr>
      </p:pic>
      <p:sp>
        <p:nvSpPr>
          <p:cNvPr id="3" name="Tijdelijke aanduiding voor inhoud 5">
            <a:extLst>
              <a:ext uri="{FF2B5EF4-FFF2-40B4-BE49-F238E27FC236}">
                <a16:creationId xmlns:a16="http://schemas.microsoft.com/office/drawing/2014/main" id="{6E2E3B3E-08A1-C948-A0E2-F9B4411CCBFC}"/>
              </a:ext>
            </a:extLst>
          </p:cNvPr>
          <p:cNvSpPr txBox="1">
            <a:spLocks/>
          </p:cNvSpPr>
          <p:nvPr/>
        </p:nvSpPr>
        <p:spPr bwMode="auto">
          <a:xfrm>
            <a:off x="0" y="381001"/>
            <a:ext cx="8839200" cy="3771636"/>
          </a:xfrm>
          <a:prstGeom prst="rect">
            <a:avLst/>
          </a:prstGeom>
          <a:noFill/>
          <a:ln w="9525">
            <a:noFill/>
            <a:miter lim="800000"/>
            <a:headEnd/>
            <a:tailEnd/>
          </a:ln>
        </p:spPr>
        <p:txBody>
          <a:bodyPr/>
          <a:lstStyle/>
          <a:p>
            <a:pPr marL="342900" defTabSz="914400" eaLnBrk="0" hangingPunct="0">
              <a:spcBef>
                <a:spcPct val="20000"/>
              </a:spcBef>
              <a:defRPr/>
            </a:pPr>
            <a:r>
              <a:rPr lang="en-US" sz="2000" kern="0" dirty="0" err="1">
                <a:solidFill>
                  <a:srgbClr val="FFFFFF"/>
                </a:solidFill>
                <a:effectLst>
                  <a:glow rad="63500">
                    <a:schemeClr val="tx1"/>
                  </a:glow>
                </a:effectLst>
                <a:latin typeface="+mn-lt"/>
                <a:ea typeface="ＭＳ Ｐゴシック" pitchFamily="4" charset="-128"/>
                <a:cs typeface="ＭＳ Ｐゴシック" pitchFamily="4" charset="-128"/>
              </a:rPr>
              <a:t>Spreuken</a:t>
            </a:r>
            <a:r>
              <a:rPr lang="en-US" sz="2000" kern="0" dirty="0">
                <a:solidFill>
                  <a:srgbClr val="FFFFFF"/>
                </a:solidFill>
                <a:effectLst>
                  <a:glow rad="63500">
                    <a:schemeClr val="tx1"/>
                  </a:glow>
                </a:effectLst>
                <a:latin typeface="+mn-lt"/>
                <a:ea typeface="ＭＳ Ｐゴシック" pitchFamily="4" charset="-128"/>
                <a:cs typeface="ＭＳ Ｐゴシック" pitchFamily="4" charset="-128"/>
              </a:rPr>
              <a:t> 2:1-5</a:t>
            </a:r>
          </a:p>
          <a:p>
            <a:pPr marL="342900" defTabSz="914400" eaLnBrk="0" hangingPunct="0">
              <a:spcBef>
                <a:spcPts val="24"/>
              </a:spcBef>
              <a:defRPr/>
            </a:pPr>
            <a:r>
              <a:rPr lang="nl-NL" sz="3300" kern="0" dirty="0">
                <a:solidFill>
                  <a:srgbClr val="FFFFFF"/>
                </a:solidFill>
                <a:effectLst>
                  <a:glow rad="63500">
                    <a:schemeClr val="tx1"/>
                  </a:glow>
                </a:effectLst>
                <a:latin typeface="+mn-lt"/>
                <a:ea typeface="ＭＳ Ｐゴシック" pitchFamily="4" charset="-128"/>
                <a:cs typeface="ＭＳ Ｐゴシック" pitchFamily="4" charset="-128"/>
              </a:rPr>
              <a:t>5 dan zul je ontdekken wat ontzag voor de HEER is,</a:t>
            </a:r>
          </a:p>
          <a:p>
            <a:pPr marL="342900" defTabSz="914400" eaLnBrk="0" hangingPunct="0">
              <a:spcBef>
                <a:spcPts val="24"/>
              </a:spcBef>
              <a:defRPr/>
            </a:pPr>
            <a:r>
              <a:rPr lang="nl-NL" sz="3300" kern="0" dirty="0">
                <a:solidFill>
                  <a:srgbClr val="FFFFFF"/>
                </a:solidFill>
                <a:effectLst>
                  <a:glow rad="63500">
                    <a:schemeClr val="tx1"/>
                  </a:glow>
                </a:effectLst>
                <a:latin typeface="+mn-lt"/>
                <a:ea typeface="ＭＳ Ｐゴシック" pitchFamily="4" charset="-128"/>
                <a:cs typeface="ＭＳ Ｐゴシック" pitchFamily="4" charset="-128"/>
              </a:rPr>
              <a:t>dan zul je kennis van God verwerven.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jdelijke aanduiding voor inhoud 5">
            <a:extLst>
              <a:ext uri="{FF2B5EF4-FFF2-40B4-BE49-F238E27FC236}">
                <a16:creationId xmlns:a16="http://schemas.microsoft.com/office/drawing/2014/main" id="{7EB9A201-9084-5244-AD91-B8DCD0956235}"/>
              </a:ext>
            </a:extLst>
          </p:cNvPr>
          <p:cNvSpPr txBox="1">
            <a:spLocks/>
          </p:cNvSpPr>
          <p:nvPr/>
        </p:nvSpPr>
        <p:spPr bwMode="auto">
          <a:xfrm>
            <a:off x="3048000" y="381001"/>
            <a:ext cx="5791200" cy="2324099"/>
          </a:xfrm>
          <a:prstGeom prst="rect">
            <a:avLst/>
          </a:prstGeom>
          <a:noFill/>
          <a:ln w="9525">
            <a:noFill/>
            <a:miter lim="800000"/>
            <a:headEnd/>
            <a:tailEnd/>
          </a:ln>
        </p:spPr>
        <p:txBody>
          <a:bodyPr/>
          <a:lstStyle/>
          <a:p>
            <a:pPr marL="342900" algn="ctr" defTabSz="914400" eaLnBrk="0" hangingPunct="0">
              <a:spcBef>
                <a:spcPct val="20000"/>
              </a:spcBef>
              <a:defRPr/>
            </a:pPr>
            <a:r>
              <a:rPr lang="nl-NL" sz="6600" kern="0" dirty="0">
                <a:solidFill>
                  <a:srgbClr val="FFFFFF"/>
                </a:solidFill>
                <a:effectLst>
                  <a:glow rad="63500">
                    <a:schemeClr val="tx1"/>
                  </a:glow>
                </a:effectLst>
                <a:latin typeface="+mn-lt"/>
                <a:ea typeface="ＭＳ Ｐゴシック" pitchFamily="4" charset="-128"/>
                <a:cs typeface="ＭＳ Ｐゴシック" pitchFamily="4" charset="-128"/>
              </a:rPr>
              <a:t>Op zoek naar wijsheid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8494AC"/>
        </a:solidFill>
        <a:effectLst/>
      </p:bgPr>
    </p:bg>
    <p:spTree>
      <p:nvGrpSpPr>
        <p:cNvPr id="1" name=""/>
        <p:cNvGrpSpPr/>
        <p:nvPr/>
      </p:nvGrpSpPr>
      <p:grpSpPr>
        <a:xfrm>
          <a:off x="0" y="0"/>
          <a:ext cx="0" cy="0"/>
          <a:chOff x="0" y="0"/>
          <a:chExt cx="0" cy="0"/>
        </a:xfrm>
      </p:grpSpPr>
      <p:pic>
        <p:nvPicPr>
          <p:cNvPr id="4" name="Afbeelding 3" descr="kerkuil-2.jpg">
            <a:extLst>
              <a:ext uri="{FF2B5EF4-FFF2-40B4-BE49-F238E27FC236}">
                <a16:creationId xmlns:a16="http://schemas.microsoft.com/office/drawing/2014/main" id="{ED61B122-0E90-144B-8203-7D84872088F3}"/>
              </a:ext>
            </a:extLst>
          </p:cNvPr>
          <p:cNvPicPr>
            <a:picLocks noChangeAspect="1"/>
          </p:cNvPicPr>
          <p:nvPr/>
        </p:nvPicPr>
        <p:blipFill>
          <a:blip r:embed="rId2"/>
          <a:srcRect l="1458" t="2187"/>
          <a:stretch>
            <a:fillRect/>
          </a:stretch>
        </p:blipFill>
        <p:spPr>
          <a:xfrm>
            <a:off x="6629400" y="4103604"/>
            <a:ext cx="2707648" cy="1791741"/>
          </a:xfrm>
          <a:prstGeom prst="rect">
            <a:avLst/>
          </a:prstGeom>
          <a:effectLst>
            <a:softEdge rad="139700"/>
          </a:effectLst>
        </p:spPr>
      </p:pic>
      <p:sp>
        <p:nvSpPr>
          <p:cNvPr id="3" name="Tijdelijke aanduiding voor inhoud 5">
            <a:extLst>
              <a:ext uri="{FF2B5EF4-FFF2-40B4-BE49-F238E27FC236}">
                <a16:creationId xmlns:a16="http://schemas.microsoft.com/office/drawing/2014/main" id="{2106E4F5-FA6F-8149-87F0-D851B1E627DA}"/>
              </a:ext>
            </a:extLst>
          </p:cNvPr>
          <p:cNvSpPr txBox="1">
            <a:spLocks/>
          </p:cNvSpPr>
          <p:nvPr/>
        </p:nvSpPr>
        <p:spPr bwMode="auto">
          <a:xfrm>
            <a:off x="0" y="381001"/>
            <a:ext cx="9144000" cy="3771636"/>
          </a:xfrm>
          <a:prstGeom prst="rect">
            <a:avLst/>
          </a:prstGeom>
          <a:noFill/>
          <a:ln w="9525">
            <a:noFill/>
            <a:miter lim="800000"/>
            <a:headEnd/>
            <a:tailEnd/>
          </a:ln>
        </p:spPr>
        <p:txBody>
          <a:bodyPr/>
          <a:lstStyle/>
          <a:p>
            <a:pPr marL="342900" defTabSz="914400" eaLnBrk="0" hangingPunct="0">
              <a:spcBef>
                <a:spcPct val="20000"/>
              </a:spcBef>
              <a:defRPr/>
            </a:pPr>
            <a:r>
              <a:rPr lang="nl-NL" sz="2000" kern="0" dirty="0">
                <a:solidFill>
                  <a:srgbClr val="FFFFFF"/>
                </a:solidFill>
                <a:effectLst>
                  <a:glow rad="63500">
                    <a:schemeClr val="tx1"/>
                  </a:glow>
                </a:effectLst>
                <a:latin typeface="+mn-lt"/>
                <a:ea typeface="ＭＳ Ｐゴシック" pitchFamily="4" charset="-128"/>
                <a:cs typeface="ＭＳ Ｐゴシック" pitchFamily="4" charset="-128"/>
              </a:rPr>
              <a:t>Spreuken 13:3</a:t>
            </a:r>
          </a:p>
          <a:p>
            <a:pPr marL="342900" defTabSz="914400" eaLnBrk="0" hangingPunct="0">
              <a:spcBef>
                <a:spcPct val="20000"/>
              </a:spcBef>
              <a:defRPr/>
            </a:pPr>
            <a:r>
              <a:rPr lang="nl-NL" sz="3000" kern="0" dirty="0">
                <a:solidFill>
                  <a:srgbClr val="FFFFFF"/>
                </a:solidFill>
                <a:effectLst>
                  <a:glow rad="63500">
                    <a:schemeClr val="tx1"/>
                  </a:glow>
                </a:effectLst>
                <a:latin typeface="+mn-lt"/>
                <a:ea typeface="ＭＳ Ｐゴシック" pitchFamily="4" charset="-128"/>
                <a:cs typeface="ＭＳ Ｐゴシック" pitchFamily="4" charset="-128"/>
              </a:rPr>
              <a:t>3 Wie zijn mond op slot houdt, waakt over zichzelf,</a:t>
            </a:r>
          </a:p>
          <a:p>
            <a:pPr marL="342900" defTabSz="914400" eaLnBrk="0" hangingPunct="0">
              <a:spcBef>
                <a:spcPct val="20000"/>
              </a:spcBef>
              <a:defRPr/>
            </a:pPr>
            <a:r>
              <a:rPr lang="nl-NL" sz="3000" kern="0" dirty="0">
                <a:solidFill>
                  <a:srgbClr val="FFFFFF"/>
                </a:solidFill>
                <a:effectLst>
                  <a:glow rad="63500">
                    <a:schemeClr val="tx1"/>
                  </a:glow>
                </a:effectLst>
                <a:latin typeface="+mn-lt"/>
                <a:ea typeface="ＭＳ Ｐゴシック" pitchFamily="4" charset="-128"/>
                <a:cs typeface="ＭＳ Ｐゴシック" pitchFamily="4" charset="-128"/>
              </a:rPr>
              <a:t>wie zijn lippen hun gang laat gaan, stort zichzelf in het verderf.</a:t>
            </a:r>
          </a:p>
          <a:p>
            <a:pPr marL="342900" defTabSz="914400" eaLnBrk="0" hangingPunct="0">
              <a:spcBef>
                <a:spcPct val="20000"/>
              </a:spcBef>
              <a:defRPr/>
            </a:pPr>
            <a:endParaRPr lang="nl-NL" sz="2000" kern="0" dirty="0">
              <a:solidFill>
                <a:srgbClr val="FFFFFF"/>
              </a:solidFill>
              <a:effectLst>
                <a:glow rad="63500">
                  <a:schemeClr val="tx1"/>
                </a:glow>
              </a:effectLst>
              <a:latin typeface="+mn-lt"/>
              <a:ea typeface="ＭＳ Ｐゴシック" pitchFamily="4" charset="-128"/>
              <a:cs typeface="ＭＳ Ｐゴシック" pitchFamily="4" charset="-128"/>
            </a:endParaRPr>
          </a:p>
          <a:p>
            <a:pPr marL="342900" defTabSz="914400" eaLnBrk="0" hangingPunct="0">
              <a:spcBef>
                <a:spcPct val="20000"/>
              </a:spcBef>
              <a:defRPr/>
            </a:pPr>
            <a:r>
              <a:rPr lang="nl-NL" sz="2000" kern="0" dirty="0">
                <a:solidFill>
                  <a:srgbClr val="FFFFFF"/>
                </a:solidFill>
                <a:effectLst>
                  <a:glow rad="63500">
                    <a:schemeClr val="tx1"/>
                  </a:glow>
                </a:effectLst>
                <a:latin typeface="+mn-lt"/>
                <a:ea typeface="ＭＳ Ｐゴシック" pitchFamily="4" charset="-128"/>
                <a:cs typeface="ＭＳ Ｐゴシック" pitchFamily="4" charset="-128"/>
              </a:rPr>
              <a:t>Spreuken 12:18</a:t>
            </a:r>
          </a:p>
          <a:p>
            <a:pPr marL="342900" defTabSz="914400" eaLnBrk="0" hangingPunct="0">
              <a:spcBef>
                <a:spcPct val="20000"/>
              </a:spcBef>
              <a:defRPr/>
            </a:pPr>
            <a:r>
              <a:rPr lang="nl-NL" sz="3000" kern="0" dirty="0">
                <a:solidFill>
                  <a:srgbClr val="FFFFFF"/>
                </a:solidFill>
                <a:effectLst>
                  <a:glow rad="63500">
                    <a:schemeClr val="tx1"/>
                  </a:glow>
                </a:effectLst>
                <a:latin typeface="+mn-lt"/>
                <a:ea typeface="ＭＳ Ｐゴシック" pitchFamily="4" charset="-128"/>
                <a:cs typeface="ＭＳ Ｐゴシック" pitchFamily="4" charset="-128"/>
              </a:rPr>
              <a:t>18 De woorden van een dwaas zijn dolkstoten,</a:t>
            </a:r>
          </a:p>
          <a:p>
            <a:pPr marL="342900" defTabSz="914400" eaLnBrk="0" hangingPunct="0">
              <a:spcBef>
                <a:spcPct val="20000"/>
              </a:spcBef>
              <a:defRPr/>
            </a:pPr>
            <a:r>
              <a:rPr lang="nl-NL" sz="3000" kern="0" dirty="0">
                <a:solidFill>
                  <a:srgbClr val="FFFFFF"/>
                </a:solidFill>
                <a:effectLst>
                  <a:glow rad="63500">
                    <a:schemeClr val="tx1"/>
                  </a:glow>
                </a:effectLst>
                <a:latin typeface="+mn-lt"/>
                <a:ea typeface="ＭＳ Ｐゴシック" pitchFamily="4" charset="-128"/>
                <a:cs typeface="ＭＳ Ｐゴシック" pitchFamily="4" charset="-128"/>
              </a:rPr>
              <a:t>wat de wijze zegt, brengt genezing.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8494AC"/>
        </a:solidFill>
        <a:effectLst/>
      </p:bgPr>
    </p:bg>
    <p:spTree>
      <p:nvGrpSpPr>
        <p:cNvPr id="1" name=""/>
        <p:cNvGrpSpPr/>
        <p:nvPr/>
      </p:nvGrpSpPr>
      <p:grpSpPr>
        <a:xfrm>
          <a:off x="0" y="0"/>
          <a:ext cx="0" cy="0"/>
          <a:chOff x="0" y="0"/>
          <a:chExt cx="0" cy="0"/>
        </a:xfrm>
      </p:grpSpPr>
      <p:pic>
        <p:nvPicPr>
          <p:cNvPr id="4" name="Afbeelding 3" descr="kerkuil-2.jpg">
            <a:extLst>
              <a:ext uri="{FF2B5EF4-FFF2-40B4-BE49-F238E27FC236}">
                <a16:creationId xmlns:a16="http://schemas.microsoft.com/office/drawing/2014/main" id="{29A8D191-C95E-3E43-B620-8FA3F9A07547}"/>
              </a:ext>
            </a:extLst>
          </p:cNvPr>
          <p:cNvPicPr>
            <a:picLocks noChangeAspect="1"/>
          </p:cNvPicPr>
          <p:nvPr/>
        </p:nvPicPr>
        <p:blipFill>
          <a:blip r:embed="rId2"/>
          <a:srcRect l="1458" t="2187"/>
          <a:stretch>
            <a:fillRect/>
          </a:stretch>
        </p:blipFill>
        <p:spPr>
          <a:xfrm>
            <a:off x="6629400" y="4103604"/>
            <a:ext cx="2707648" cy="1791741"/>
          </a:xfrm>
          <a:prstGeom prst="rect">
            <a:avLst/>
          </a:prstGeom>
          <a:effectLst>
            <a:softEdge rad="139700"/>
          </a:effectLst>
        </p:spPr>
      </p:pic>
      <p:sp>
        <p:nvSpPr>
          <p:cNvPr id="3" name="Tijdelijke aanduiding voor inhoud 5">
            <a:extLst>
              <a:ext uri="{FF2B5EF4-FFF2-40B4-BE49-F238E27FC236}">
                <a16:creationId xmlns:a16="http://schemas.microsoft.com/office/drawing/2014/main" id="{3ACCDC19-9851-D14E-8396-800BE319978E}"/>
              </a:ext>
            </a:extLst>
          </p:cNvPr>
          <p:cNvSpPr txBox="1">
            <a:spLocks/>
          </p:cNvSpPr>
          <p:nvPr/>
        </p:nvSpPr>
        <p:spPr bwMode="auto">
          <a:xfrm>
            <a:off x="0" y="381001"/>
            <a:ext cx="9144000" cy="3771636"/>
          </a:xfrm>
          <a:prstGeom prst="rect">
            <a:avLst/>
          </a:prstGeom>
          <a:noFill/>
          <a:ln w="9525">
            <a:noFill/>
            <a:miter lim="800000"/>
            <a:headEnd/>
            <a:tailEnd/>
          </a:ln>
        </p:spPr>
        <p:txBody>
          <a:bodyPr/>
          <a:lstStyle/>
          <a:p>
            <a:pPr marL="342900" defTabSz="914400" eaLnBrk="0" hangingPunct="0">
              <a:spcBef>
                <a:spcPct val="20000"/>
              </a:spcBef>
              <a:defRPr/>
            </a:pPr>
            <a:r>
              <a:rPr lang="nl-NL" sz="2000" kern="0" dirty="0">
                <a:solidFill>
                  <a:srgbClr val="FFFFFF"/>
                </a:solidFill>
                <a:effectLst>
                  <a:glow rad="63500">
                    <a:schemeClr val="tx1"/>
                  </a:glow>
                </a:effectLst>
                <a:latin typeface="+mn-lt"/>
                <a:ea typeface="ＭＳ Ｐゴシック" pitchFamily="4" charset="-128"/>
                <a:cs typeface="ＭＳ Ｐゴシック" pitchFamily="4" charset="-128"/>
              </a:rPr>
              <a:t>Spreuken 11:13</a:t>
            </a:r>
          </a:p>
          <a:p>
            <a:pPr marL="342900" defTabSz="914400" eaLnBrk="0" hangingPunct="0">
              <a:spcBef>
                <a:spcPct val="20000"/>
              </a:spcBef>
              <a:defRPr/>
            </a:pPr>
            <a:r>
              <a:rPr lang="nl-NL" sz="3000" kern="0" dirty="0">
                <a:solidFill>
                  <a:srgbClr val="FFFFFF"/>
                </a:solidFill>
                <a:effectLst>
                  <a:glow rad="63500">
                    <a:schemeClr val="tx1"/>
                  </a:glow>
                </a:effectLst>
                <a:latin typeface="+mn-lt"/>
                <a:ea typeface="ＭＳ Ｐゴシック" pitchFamily="4" charset="-128"/>
                <a:cs typeface="ＭＳ Ｐゴシック" pitchFamily="4" charset="-128"/>
              </a:rPr>
              <a:t>13 Bij een roddelaar is een geheim niet veilig,</a:t>
            </a:r>
          </a:p>
          <a:p>
            <a:pPr marL="342900" defTabSz="914400" eaLnBrk="0" hangingPunct="0">
              <a:spcBef>
                <a:spcPct val="20000"/>
              </a:spcBef>
              <a:defRPr/>
            </a:pPr>
            <a:r>
              <a:rPr lang="nl-NL" sz="3000" kern="0" dirty="0">
                <a:solidFill>
                  <a:srgbClr val="FFFFFF"/>
                </a:solidFill>
                <a:effectLst>
                  <a:glow rad="63500">
                    <a:schemeClr val="tx1"/>
                  </a:glow>
                </a:effectLst>
                <a:latin typeface="+mn-lt"/>
                <a:ea typeface="ＭＳ Ｐゴシック" pitchFamily="4" charset="-128"/>
                <a:cs typeface="ＭＳ Ｐゴシック" pitchFamily="4" charset="-128"/>
              </a:rPr>
              <a:t>wie betrouwbaar is, hult zich in zwijgen.</a:t>
            </a:r>
          </a:p>
          <a:p>
            <a:pPr marL="342900" defTabSz="914400" eaLnBrk="0" hangingPunct="0">
              <a:spcBef>
                <a:spcPct val="20000"/>
              </a:spcBef>
              <a:defRPr/>
            </a:pPr>
            <a:endParaRPr lang="nl-NL" sz="2000" kern="0" dirty="0">
              <a:solidFill>
                <a:srgbClr val="FFFFFF"/>
              </a:solidFill>
              <a:effectLst>
                <a:glow rad="63500">
                  <a:schemeClr val="tx1"/>
                </a:glow>
              </a:effectLst>
              <a:latin typeface="+mn-lt"/>
              <a:ea typeface="ＭＳ Ｐゴシック" pitchFamily="4" charset="-128"/>
              <a:cs typeface="ＭＳ Ｐゴシック" pitchFamily="4" charset="-128"/>
            </a:endParaRPr>
          </a:p>
          <a:p>
            <a:pPr marL="342900" defTabSz="914400" eaLnBrk="0" hangingPunct="0">
              <a:spcBef>
                <a:spcPct val="20000"/>
              </a:spcBef>
              <a:defRPr/>
            </a:pPr>
            <a:r>
              <a:rPr lang="nl-NL" sz="2000" kern="0" dirty="0">
                <a:solidFill>
                  <a:srgbClr val="FFFFFF"/>
                </a:solidFill>
                <a:effectLst>
                  <a:glow rad="63500">
                    <a:schemeClr val="tx1"/>
                  </a:glow>
                </a:effectLst>
                <a:latin typeface="+mn-lt"/>
                <a:ea typeface="ＭＳ Ｐゴシック" pitchFamily="4" charset="-128"/>
                <a:cs typeface="ＭＳ Ｐゴシック" pitchFamily="4" charset="-128"/>
              </a:rPr>
              <a:t>Spreuken 10:31</a:t>
            </a:r>
          </a:p>
          <a:p>
            <a:pPr marL="342900" defTabSz="914400" eaLnBrk="0" hangingPunct="0">
              <a:spcBef>
                <a:spcPct val="20000"/>
              </a:spcBef>
              <a:defRPr/>
            </a:pPr>
            <a:r>
              <a:rPr lang="nl-NL" sz="3000" kern="0" dirty="0">
                <a:solidFill>
                  <a:srgbClr val="FFFFFF"/>
                </a:solidFill>
                <a:effectLst>
                  <a:glow rad="63500">
                    <a:schemeClr val="tx1"/>
                  </a:glow>
                </a:effectLst>
                <a:latin typeface="+mn-lt"/>
                <a:ea typeface="ＭＳ Ｐゴシック" pitchFamily="4" charset="-128"/>
                <a:cs typeface="ＭＳ Ｐゴシック" pitchFamily="4" charset="-128"/>
              </a:rPr>
              <a:t>31 Een rechtvaardige spreekt wijze woorden,</a:t>
            </a:r>
          </a:p>
          <a:p>
            <a:pPr marL="342900" defTabSz="914400" eaLnBrk="0" hangingPunct="0">
              <a:spcBef>
                <a:spcPct val="20000"/>
              </a:spcBef>
              <a:defRPr/>
            </a:pPr>
            <a:r>
              <a:rPr lang="nl-NL" sz="3000" kern="0" dirty="0">
                <a:solidFill>
                  <a:srgbClr val="FFFFFF"/>
                </a:solidFill>
                <a:effectLst>
                  <a:glow rad="63500">
                    <a:schemeClr val="tx1"/>
                  </a:glow>
                </a:effectLst>
                <a:latin typeface="+mn-lt"/>
                <a:ea typeface="ＭＳ Ｐゴシック" pitchFamily="4" charset="-128"/>
                <a:cs typeface="ＭＳ Ｐゴシック" pitchFamily="4" charset="-128"/>
              </a:rPr>
              <a:t>de tong van leugenaars wordt uitgerukt.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8494AC"/>
        </a:solidFill>
        <a:effectLst/>
      </p:bgPr>
    </p:bg>
    <p:spTree>
      <p:nvGrpSpPr>
        <p:cNvPr id="1" name=""/>
        <p:cNvGrpSpPr/>
        <p:nvPr/>
      </p:nvGrpSpPr>
      <p:grpSpPr>
        <a:xfrm>
          <a:off x="0" y="0"/>
          <a:ext cx="0" cy="0"/>
          <a:chOff x="0" y="0"/>
          <a:chExt cx="0" cy="0"/>
        </a:xfrm>
      </p:grpSpPr>
      <p:pic>
        <p:nvPicPr>
          <p:cNvPr id="24578" name="Afbeelding 4" descr="20180325 whapp.png">
            <a:extLst>
              <a:ext uri="{FF2B5EF4-FFF2-40B4-BE49-F238E27FC236}">
                <a16:creationId xmlns:a16="http://schemas.microsoft.com/office/drawing/2014/main" id="{2E8CDDF1-00F6-7543-B05E-684F13B975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19100"/>
            <a:ext cx="67246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REVEAL-presentatie EGPNgemeentevergadering">
  <a:themeElements>
    <a:clrScheme name="">
      <a:dk1>
        <a:srgbClr val="010000"/>
      </a:dk1>
      <a:lt1>
        <a:srgbClr val="FFFFFF"/>
      </a:lt1>
      <a:dk2>
        <a:srgbClr val="000000"/>
      </a:dk2>
      <a:lt2>
        <a:srgbClr val="808080"/>
      </a:lt2>
      <a:accent1>
        <a:srgbClr val="BBE0E3"/>
      </a:accent1>
      <a:accent2>
        <a:srgbClr val="333399"/>
      </a:accent2>
      <a:accent3>
        <a:srgbClr val="FFFFFF"/>
      </a:accent3>
      <a:accent4>
        <a:srgbClr val="01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REVEAL-presentatie EGPNgemeentevergadering.thmx</Template>
  <TotalTime>2450</TotalTime>
  <Words>736</Words>
  <Application>Microsoft Macintosh PowerPoint</Application>
  <PresentationFormat>Diavoorstelling (16:10)</PresentationFormat>
  <Paragraphs>58</Paragraphs>
  <Slides>25</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25</vt:i4>
      </vt:variant>
    </vt:vector>
  </HeadingPairs>
  <TitlesOfParts>
    <vt:vector size="29" baseType="lpstr">
      <vt:lpstr>ＭＳ Ｐゴシック</vt:lpstr>
      <vt:lpstr>Arial</vt:lpstr>
      <vt:lpstr>Calibri</vt:lpstr>
      <vt:lpstr>REVEAL-presentatie EGPNgemeentevergadering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subject/>
  <dc:creator>Jurgen Lindenhols</dc:creator>
  <cp:keywords/>
  <dc:description/>
  <cp:lastModifiedBy>Jurgen Lindenhols</cp:lastModifiedBy>
  <cp:revision>265</cp:revision>
  <dcterms:created xsi:type="dcterms:W3CDTF">2018-05-22T07:46:46Z</dcterms:created>
  <dcterms:modified xsi:type="dcterms:W3CDTF">2024-04-08T08:44:22Z</dcterms:modified>
  <cp:category/>
</cp:coreProperties>
</file>